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sldIdLst>
    <p:sldId id="259" r:id="rId2"/>
    <p:sldId id="558" r:id="rId3"/>
    <p:sldId id="561" r:id="rId4"/>
    <p:sldId id="560" r:id="rId5"/>
    <p:sldId id="562" r:id="rId6"/>
    <p:sldId id="565" r:id="rId7"/>
    <p:sldId id="566" r:id="rId8"/>
    <p:sldId id="567" r:id="rId9"/>
    <p:sldId id="568" r:id="rId10"/>
    <p:sldId id="569" r:id="rId11"/>
    <p:sldId id="570" r:id="rId12"/>
    <p:sldId id="571" r:id="rId13"/>
    <p:sldId id="572" r:id="rId14"/>
    <p:sldId id="573" r:id="rId15"/>
    <p:sldId id="574" r:id="rId16"/>
    <p:sldId id="575" r:id="rId17"/>
    <p:sldId id="576" r:id="rId18"/>
    <p:sldId id="581" r:id="rId19"/>
    <p:sldId id="578" r:id="rId20"/>
    <p:sldId id="579" r:id="rId21"/>
    <p:sldId id="580" r:id="rId22"/>
    <p:sldId id="582" r:id="rId23"/>
    <p:sldId id="583" r:id="rId24"/>
    <p:sldId id="585" r:id="rId25"/>
    <p:sldId id="586" r:id="rId26"/>
    <p:sldId id="587" r:id="rId27"/>
    <p:sldId id="588" r:id="rId28"/>
    <p:sldId id="589" r:id="rId29"/>
    <p:sldId id="590" r:id="rId30"/>
    <p:sldId id="591" r:id="rId31"/>
    <p:sldId id="592" r:id="rId32"/>
    <p:sldId id="593" r:id="rId33"/>
    <p:sldId id="594" r:id="rId34"/>
    <p:sldId id="595" r:id="rId35"/>
    <p:sldId id="596" r:id="rId36"/>
    <p:sldId id="597" r:id="rId37"/>
    <p:sldId id="659" r:id="rId38"/>
    <p:sldId id="598" r:id="rId39"/>
    <p:sldId id="599" r:id="rId40"/>
    <p:sldId id="600" r:id="rId41"/>
    <p:sldId id="601" r:id="rId42"/>
    <p:sldId id="602" r:id="rId43"/>
    <p:sldId id="603" r:id="rId44"/>
    <p:sldId id="605" r:id="rId45"/>
    <p:sldId id="606" r:id="rId46"/>
    <p:sldId id="607" r:id="rId47"/>
    <p:sldId id="609" r:id="rId48"/>
    <p:sldId id="610" r:id="rId49"/>
    <p:sldId id="614" r:id="rId50"/>
    <p:sldId id="611" r:id="rId51"/>
    <p:sldId id="612" r:id="rId52"/>
    <p:sldId id="613" r:id="rId53"/>
    <p:sldId id="615" r:id="rId54"/>
    <p:sldId id="616" r:id="rId55"/>
    <p:sldId id="617" r:id="rId56"/>
    <p:sldId id="618" r:id="rId57"/>
    <p:sldId id="619" r:id="rId58"/>
    <p:sldId id="620" r:id="rId59"/>
    <p:sldId id="621" r:id="rId60"/>
    <p:sldId id="622" r:id="rId61"/>
    <p:sldId id="623" r:id="rId62"/>
    <p:sldId id="624" r:id="rId63"/>
    <p:sldId id="625" r:id="rId64"/>
    <p:sldId id="626" r:id="rId65"/>
    <p:sldId id="627" r:id="rId66"/>
    <p:sldId id="628" r:id="rId67"/>
    <p:sldId id="629" r:id="rId68"/>
    <p:sldId id="630" r:id="rId69"/>
    <p:sldId id="631" r:id="rId70"/>
    <p:sldId id="632" r:id="rId71"/>
    <p:sldId id="633" r:id="rId72"/>
    <p:sldId id="634" r:id="rId73"/>
    <p:sldId id="635" r:id="rId74"/>
    <p:sldId id="636" r:id="rId75"/>
    <p:sldId id="637" r:id="rId76"/>
    <p:sldId id="638" r:id="rId77"/>
    <p:sldId id="639" r:id="rId78"/>
    <p:sldId id="640" r:id="rId79"/>
    <p:sldId id="641" r:id="rId80"/>
    <p:sldId id="642" r:id="rId81"/>
    <p:sldId id="643" r:id="rId82"/>
    <p:sldId id="644" r:id="rId83"/>
    <p:sldId id="646" r:id="rId84"/>
    <p:sldId id="647" r:id="rId85"/>
    <p:sldId id="645" r:id="rId86"/>
    <p:sldId id="648" r:id="rId87"/>
    <p:sldId id="649" r:id="rId88"/>
    <p:sldId id="650" r:id="rId89"/>
    <p:sldId id="651" r:id="rId90"/>
    <p:sldId id="652" r:id="rId91"/>
    <p:sldId id="653" r:id="rId92"/>
    <p:sldId id="656" r:id="rId93"/>
    <p:sldId id="658" r:id="rId94"/>
    <p:sldId id="657" r:id="rId95"/>
    <p:sldId id="654" r:id="rId96"/>
    <p:sldId id="655" r:id="rId9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AE91439A-6BA2-42EF-9918-C1F1E2BB7756}">
          <p14:sldIdLst>
            <p14:sldId id="259"/>
          </p14:sldIdLst>
        </p14:section>
        <p14:section name="메인" id="{2C7CA8BF-6BB5-4401-B94E-DEE8CCBF6EF3}">
          <p14:sldIdLst>
            <p14:sldId id="558"/>
          </p14:sldIdLst>
        </p14:section>
        <p14:section name="로그인" id="{EDD357D6-13C0-476E-B72D-2BF4ACDBBAA4}">
          <p14:sldIdLst>
            <p14:sldId id="561"/>
            <p14:sldId id="560"/>
            <p14:sldId id="562"/>
          </p14:sldIdLst>
        </p14:section>
        <p14:section name="로그인 후 메인" id="{DD66B9C8-CFCB-4270-B1AE-D15605324A83}">
          <p14:sldIdLst>
            <p14:sldId id="565"/>
          </p14:sldIdLst>
        </p14:section>
        <p14:section name="회원가입" id="{6ADA0D15-7DC4-4E26-9520-658385E7823C}">
          <p14:sldIdLst>
            <p14:sldId id="566"/>
            <p14:sldId id="567"/>
            <p14:sldId id="568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</p14:sldIdLst>
        </p14:section>
        <p14:section name="IDFIND" id="{8B30316E-DC52-4524-83C7-7586D526F61E}">
          <p14:sldIdLst>
            <p14:sldId id="581"/>
            <p14:sldId id="578"/>
            <p14:sldId id="579"/>
            <p14:sldId id="580"/>
          </p14:sldIdLst>
        </p14:section>
        <p14:section name="PWFIND" id="{D463E1C2-A8CA-4152-833B-BF6B9442351A}">
          <p14:sldIdLst>
            <p14:sldId id="582"/>
            <p14:sldId id="583"/>
            <p14:sldId id="585"/>
            <p14:sldId id="586"/>
            <p14:sldId id="587"/>
            <p14:sldId id="588"/>
            <p14:sldId id="589"/>
            <p14:sldId id="590"/>
          </p14:sldIdLst>
        </p14:section>
        <p14:section name="일정" id="{3D7F63AA-18DA-4857-A230-7F1FD7DB9B32}">
          <p14:sldIdLst>
            <p14:sldId id="591"/>
            <p14:sldId id="592"/>
            <p14:sldId id="593"/>
            <p14:sldId id="594"/>
            <p14:sldId id="595"/>
            <p14:sldId id="596"/>
            <p14:sldId id="597"/>
            <p14:sldId id="659"/>
          </p14:sldIdLst>
        </p14:section>
        <p14:section name="일정등록 후 메인" id="{15F0DD15-053D-45F7-B1A5-B60598C882E9}">
          <p14:sldIdLst>
            <p14:sldId id="598"/>
          </p14:sldIdLst>
        </p14:section>
        <p14:section name="일정확인" id="{B31A116A-4B5A-4056-A46D-B67D9083B236}">
          <p14:sldIdLst>
            <p14:sldId id="599"/>
            <p14:sldId id="600"/>
            <p14:sldId id="601"/>
            <p14:sldId id="602"/>
            <p14:sldId id="603"/>
          </p14:sldIdLst>
        </p14:section>
        <p14:section name="메모작성" id="{CE0D9779-59E6-4ECC-8556-773ED6399125}">
          <p14:sldIdLst>
            <p14:sldId id="605"/>
            <p14:sldId id="606"/>
            <p14:sldId id="607"/>
            <p14:sldId id="609"/>
          </p14:sldIdLst>
        </p14:section>
        <p14:section name="폴더" id="{760AFE07-A46F-45C2-BF1C-1FA1D28BF59D}">
          <p14:sldIdLst>
            <p14:sldId id="610"/>
            <p14:sldId id="614"/>
            <p14:sldId id="611"/>
            <p14:sldId id="612"/>
            <p14:sldId id="613"/>
          </p14:sldIdLst>
        </p14:section>
        <p14:section name="카카오 공유" id="{BBB3E03F-6137-49F4-89F5-9AD1D7594481}">
          <p14:sldIdLst>
            <p14:sldId id="615"/>
            <p14:sldId id="616"/>
            <p14:sldId id="617"/>
            <p14:sldId id="618"/>
            <p14:sldId id="619"/>
          </p14:sldIdLst>
        </p14:section>
        <p14:section name="설정" id="{D038A536-6969-4226-895F-49B325BD49D1}">
          <p14:sldIdLst>
            <p14:sldId id="620"/>
          </p14:sldIdLst>
        </p14:section>
        <p14:section name="내 정보" id="{754B534C-514E-4F01-977C-A849D00B9F2A}">
          <p14:sldIdLst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</p14:sldIdLst>
        </p14:section>
        <p14:section name="디데이" id="{3D3CD864-00D0-4EAE-A149-61B46F6ABE77}">
          <p14:sldIdLst>
            <p14:sldId id="633"/>
            <p14:sldId id="634"/>
            <p14:sldId id="635"/>
            <p14:sldId id="636"/>
            <p14:sldId id="637"/>
            <p14:sldId id="638"/>
            <p14:sldId id="639"/>
            <p14:sldId id="640"/>
            <p14:sldId id="641"/>
            <p14:sldId id="642"/>
          </p14:sldIdLst>
        </p14:section>
        <p14:section name="태그설정" id="{AF2DAF19-499D-4BCA-A19D-0ED7E5722CFB}">
          <p14:sldIdLst>
            <p14:sldId id="643"/>
            <p14:sldId id="644"/>
            <p14:sldId id="646"/>
            <p14:sldId id="647"/>
            <p14:sldId id="645"/>
            <p14:sldId id="648"/>
            <p14:sldId id="649"/>
            <p14:sldId id="650"/>
            <p14:sldId id="651"/>
          </p14:sldIdLst>
        </p14:section>
        <p14:section name="메모 휴지통" id="{A410823C-191C-41F6-9750-E871F10E0FCC}">
          <p14:sldIdLst>
            <p14:sldId id="652"/>
            <p14:sldId id="653"/>
            <p14:sldId id="656"/>
            <p14:sldId id="658"/>
            <p14:sldId id="657"/>
          </p14:sldIdLst>
        </p14:section>
        <p14:section name="공지사항" id="{9D6149CA-D7CB-4BA6-A3FD-008750D74905}">
          <p14:sldIdLst>
            <p14:sldId id="654"/>
            <p14:sldId id="65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C40F"/>
    <a:srgbClr val="64818D"/>
    <a:srgbClr val="EAE6DF"/>
    <a:srgbClr val="97B8BF"/>
    <a:srgbClr val="D8E3E5"/>
    <a:srgbClr val="B7CFCE"/>
    <a:srgbClr val="E8E7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814" autoAdjust="0"/>
    <p:restoredTop sz="94660"/>
  </p:normalViewPr>
  <p:slideViewPr>
    <p:cSldViewPr snapToGrid="0">
      <p:cViewPr varScale="1">
        <p:scale>
          <a:sx n="90" d="100"/>
          <a:sy n="90" d="100"/>
        </p:scale>
        <p:origin x="10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2A7CB-0A11-4AAC-BF25-E98CA1D290FE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4B77A-7227-4317-AD61-96E0B45B63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357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784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891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481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4">
            <a:extLst>
              <a:ext uri="{FF2B5EF4-FFF2-40B4-BE49-F238E27FC236}">
                <a16:creationId xmlns:a16="http://schemas.microsoft.com/office/drawing/2014/main" id="{18BEE26B-40FA-417D-B6BD-C5E08C20788B}"/>
              </a:ext>
            </a:extLst>
          </p:cNvPr>
          <p:cNvSpPr>
            <a:spLocks noChangeArrowheads="1"/>
          </p:cNvSpPr>
          <p:nvPr userDrawn="1"/>
        </p:nvSpPr>
        <p:spPr>
          <a:xfrm>
            <a:off x="314569" y="6654847"/>
            <a:ext cx="11498385" cy="145225"/>
          </a:xfrm>
          <a:prstGeom prst="roundRect">
            <a:avLst>
              <a:gd name="adj" fmla="val 22644"/>
            </a:avLst>
          </a:prstGeom>
          <a:solidFill>
            <a:schemeClr val="bg1"/>
          </a:solidFill>
          <a:ln w="9525">
            <a:noFill/>
            <a:round/>
          </a:ln>
          <a:effectLst/>
        </p:spPr>
        <p:txBody>
          <a:bodyPr lIns="17996" tIns="0" rIns="17996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1C5899-2296-405C-8F20-CE1A4228D044}" type="slidenum"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바탕"/>
                <a:ea typeface="바탕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바탕"/>
              <a:ea typeface="바탕"/>
              <a:cs typeface="+mn-cs"/>
            </a:endParaRPr>
          </a:p>
        </p:txBody>
      </p:sp>
      <p:graphicFrame>
        <p:nvGraphicFramePr>
          <p:cNvPr id="6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Group 167">
            <a:extLst>
              <a:ext uri="{FF2B5EF4-FFF2-40B4-BE49-F238E27FC236}">
                <a16:creationId xmlns:a16="http://schemas.microsoft.com/office/drawing/2014/main" id="{0F8E7CF0-8C42-4347-A570-7CE8E7E8FE5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39150076"/>
              </p:ext>
            </p:extLst>
          </p:nvPr>
        </p:nvGraphicFramePr>
        <p:xfrm>
          <a:off x="203200" y="117448"/>
          <a:ext cx="11836424" cy="405576"/>
        </p:xfrm>
        <a:graphic>
          <a:graphicData uri="http://schemas.openxmlformats.org/drawingml/2006/table">
            <a:tbl>
              <a:tblPr/>
              <a:tblGrid>
                <a:gridCol w="22486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6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65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47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2753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000" b="0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화면명</a:t>
                      </a: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000" b="0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업무구분</a:t>
                      </a: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753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0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경로</a:t>
                      </a: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000" b="0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화면아이디</a:t>
                      </a: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69688422"/>
              </p:ext>
            </p:extLst>
          </p:nvPr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en-US" altLang="ko-KR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1000" b="0" i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10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10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1000" b="0" i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DCCAE1C4-B5CB-4E78-92EC-015F40966F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68563" y="117475"/>
            <a:ext cx="5645150" cy="206375"/>
          </a:xfrm>
        </p:spPr>
        <p:txBody>
          <a:bodyPr/>
          <a:lstStyle>
            <a:lvl1pPr marL="0" indent="0">
              <a:buNone/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 dirty="0" err="1"/>
              <a:t>화면명</a:t>
            </a:r>
            <a:endParaRPr lang="ko-KR" altLang="en-US" dirty="0"/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B12639F6-A1DA-46D3-86B8-9443ED99EB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68563" y="318207"/>
            <a:ext cx="5645150" cy="206375"/>
          </a:xfrm>
        </p:spPr>
        <p:txBody>
          <a:bodyPr/>
          <a:lstStyle>
            <a:lvl1pPr marL="0" indent="0">
              <a:buNone/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 dirty="0"/>
              <a:t>경로</a:t>
            </a:r>
          </a:p>
        </p:txBody>
      </p:sp>
      <p:sp>
        <p:nvSpPr>
          <p:cNvPr id="14" name="텍스트 개체 틀 11">
            <a:extLst>
              <a:ext uri="{FF2B5EF4-FFF2-40B4-BE49-F238E27FC236}">
                <a16:creationId xmlns:a16="http://schemas.microsoft.com/office/drawing/2014/main" id="{337E31D1-4021-4873-99BE-5420760CD5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61349" y="117448"/>
            <a:ext cx="2178275" cy="206375"/>
          </a:xfrm>
        </p:spPr>
        <p:txBody>
          <a:bodyPr/>
          <a:lstStyle>
            <a:lvl1pPr marL="0" indent="0">
              <a:buNone/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 dirty="0"/>
              <a:t>업무구분</a:t>
            </a:r>
          </a:p>
        </p:txBody>
      </p:sp>
      <p:sp>
        <p:nvSpPr>
          <p:cNvPr id="15" name="텍스트 개체 틀 11">
            <a:extLst>
              <a:ext uri="{FF2B5EF4-FFF2-40B4-BE49-F238E27FC236}">
                <a16:creationId xmlns:a16="http://schemas.microsoft.com/office/drawing/2014/main" id="{126F74A4-3D77-45C4-A045-EE1B6C2502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4121" y="328039"/>
            <a:ext cx="2178275" cy="206375"/>
          </a:xfrm>
        </p:spPr>
        <p:txBody>
          <a:bodyPr/>
          <a:lstStyle>
            <a:lvl1pPr marL="0" indent="0">
              <a:buNone/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/>
              <a:t>화면아이디</a:t>
            </a:r>
            <a:endParaRPr lang="ko-KR" altLang="en-US" dirty="0"/>
          </a:p>
        </p:txBody>
      </p:sp>
      <p:sp>
        <p:nvSpPr>
          <p:cNvPr id="9" name="그림 개체 틀 8"/>
          <p:cNvSpPr>
            <a:spLocks noGrp="1"/>
          </p:cNvSpPr>
          <p:nvPr>
            <p:ph type="pic" sz="quarter" idx="14"/>
          </p:nvPr>
        </p:nvSpPr>
        <p:spPr>
          <a:xfrm>
            <a:off x="221672" y="623814"/>
            <a:ext cx="9118800" cy="59616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818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165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365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104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777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017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14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744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33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7DAA0-6556-4C50-99B9-61BC68FDEDFF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639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786070" cy="68580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E97C99D-AEF4-4D22-825C-0DEB71F7C576}"/>
              </a:ext>
            </a:extLst>
          </p:cNvPr>
          <p:cNvGrpSpPr/>
          <p:nvPr/>
        </p:nvGrpSpPr>
        <p:grpSpPr>
          <a:xfrm>
            <a:off x="5247300" y="2141250"/>
            <a:ext cx="3379972" cy="2575499"/>
            <a:chOff x="5247300" y="2549725"/>
            <a:chExt cx="3379972" cy="2575499"/>
          </a:xfrm>
        </p:grpSpPr>
        <p:sp>
          <p:nvSpPr>
            <p:cNvPr id="29" name="TextBox 28"/>
            <p:cNvSpPr txBox="1"/>
            <p:nvPr/>
          </p:nvSpPr>
          <p:spPr>
            <a:xfrm>
              <a:off x="6041824" y="4848225"/>
              <a:ext cx="17847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1920110015 </a:t>
              </a:r>
              <a:r>
                <a:rPr lang="ko-KR" altLang="en-US" sz="120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박하늘</a:t>
              </a:r>
              <a:endPara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E357447-3AD6-4451-B29A-7B280E81A6AB}"/>
                </a:ext>
              </a:extLst>
            </p:cNvPr>
            <p:cNvGrpSpPr/>
            <p:nvPr/>
          </p:nvGrpSpPr>
          <p:grpSpPr>
            <a:xfrm>
              <a:off x="5247300" y="2549725"/>
              <a:ext cx="3379972" cy="1758550"/>
              <a:chOff x="4409100" y="1156875"/>
              <a:chExt cx="3379972" cy="1758550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5309782" y="1156875"/>
                <a:ext cx="1572435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5000" dirty="0">
                    <a:solidFill>
                      <a:srgbClr val="64818D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TDL</a:t>
                </a:r>
                <a:endParaRPr lang="ko-KR" altLang="en-US" sz="5000" dirty="0">
                  <a:solidFill>
                    <a:srgbClr val="64818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409100" y="2361427"/>
                <a:ext cx="337997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3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일정관리 사이트</a:t>
                </a:r>
              </a:p>
            </p:txBody>
          </p:sp>
          <p:sp>
            <p:nvSpPr>
              <p:cNvPr id="30" name="직사각형 29"/>
              <p:cNvSpPr/>
              <p:nvPr/>
            </p:nvSpPr>
            <p:spPr>
              <a:xfrm rot="5400000">
                <a:off x="6045475" y="1235863"/>
                <a:ext cx="101047" cy="1635578"/>
              </a:xfrm>
              <a:prstGeom prst="rect">
                <a:avLst/>
              </a:prstGeom>
              <a:solidFill>
                <a:srgbClr val="6481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9B56D7D-570E-4AFC-B76F-BB0330CF2AD6}"/>
              </a:ext>
            </a:extLst>
          </p:cNvPr>
          <p:cNvSpPr txBox="1"/>
          <p:nvPr/>
        </p:nvSpPr>
        <p:spPr>
          <a:xfrm>
            <a:off x="11173773" y="85725"/>
            <a:ext cx="101822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/>
              <a:t>화면설계서</a:t>
            </a:r>
          </a:p>
        </p:txBody>
      </p:sp>
    </p:spTree>
    <p:extLst>
      <p:ext uri="{BB962C8B-B14F-4D97-AF65-F5344CB8AC3E}">
        <p14:creationId xmlns:p14="http://schemas.microsoft.com/office/powerpoint/2010/main" val="1177218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SIGN_004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&gt;LOGIN&gt;SIGN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NO_004_04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0113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SIGN_005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&gt;LOGIN&gt;SIGN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NO_004_05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1991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SIGN_006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&gt;LOGIN&gt;SIGN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NO_004_05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3681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SIGN_007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&gt;LOGIN&gt;SIGN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NO_004_06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4145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SIGN_008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&gt;LOGIN&gt;SIGN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NO_004_07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0885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SIGN_009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&gt;LOGIN&gt;SIGN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NO_004_08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8329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SIGN_010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&gt;LOGIN&gt;SIGN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NO_004_09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가입조건 알맞게 입력한 경우 버튼 활성화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57A0C2-DC80-42F3-9E5A-555DC933F5FE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54BCDC1-4505-40FA-A108-B68915F3E769}"/>
              </a:ext>
            </a:extLst>
          </p:cNvPr>
          <p:cNvSpPr/>
          <p:nvPr/>
        </p:nvSpPr>
        <p:spPr>
          <a:xfrm>
            <a:off x="6195127" y="200675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606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SIGN_011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&gt;LOGIN&gt;SIGN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NO_004_10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LOGIN_001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57A0C2-DC80-42F3-9E5A-555DC933F5FE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4F6AB85-7C43-4178-93D3-EA9419DC8C74}"/>
              </a:ext>
            </a:extLst>
          </p:cNvPr>
          <p:cNvSpPr/>
          <p:nvPr/>
        </p:nvSpPr>
        <p:spPr>
          <a:xfrm>
            <a:off x="5014913" y="416435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520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IDFIND_001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&gt;LOGIN&gt;ID/PW</a:t>
            </a:r>
            <a:r>
              <a:rPr lang="ko-KR" altLang="en-US" dirty="0"/>
              <a:t>찾기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NO_005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IDFIND_001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PWFIND_001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이메일 입력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819014" y="2459744"/>
            <a:ext cx="2118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기존에 있던 회원과의 이메일과 일치할 경우 버튼 활성화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57A0C2-DC80-42F3-9E5A-555DC933F5FE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480F73-B697-4B5A-81AB-D269703857E3}"/>
              </a:ext>
            </a:extLst>
          </p:cNvPr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483AE2-5595-4255-8EE0-ACC3341AE85E}"/>
              </a:ext>
            </a:extLst>
          </p:cNvPr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C739BC-1A0F-43D5-8EBA-7FFAA1936E6C}"/>
              </a:ext>
            </a:extLst>
          </p:cNvPr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8B72596-4D69-410C-93D3-E0B0DE63636A}"/>
              </a:ext>
            </a:extLst>
          </p:cNvPr>
          <p:cNvSpPr/>
          <p:nvPr/>
        </p:nvSpPr>
        <p:spPr>
          <a:xfrm>
            <a:off x="3664578" y="259343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239BC30-97CF-4C3A-AD85-2BDFB41C98AC}"/>
              </a:ext>
            </a:extLst>
          </p:cNvPr>
          <p:cNvSpPr/>
          <p:nvPr/>
        </p:nvSpPr>
        <p:spPr>
          <a:xfrm>
            <a:off x="5727294" y="2593432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EA5E1DD-3579-44CB-9099-20D9D2797191}"/>
              </a:ext>
            </a:extLst>
          </p:cNvPr>
          <p:cNvSpPr/>
          <p:nvPr/>
        </p:nvSpPr>
        <p:spPr>
          <a:xfrm>
            <a:off x="1835778" y="3463310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364A098-429B-43F9-B38D-161D743B4AC5}"/>
              </a:ext>
            </a:extLst>
          </p:cNvPr>
          <p:cNvSpPr/>
          <p:nvPr/>
        </p:nvSpPr>
        <p:spPr>
          <a:xfrm>
            <a:off x="3802690" y="4062024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333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IDFIND_002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&gt;LOGIN&gt;ID/PW</a:t>
            </a:r>
            <a:r>
              <a:rPr lang="ko-KR" altLang="en-US" dirty="0"/>
              <a:t>찾기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NO_005_01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7615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MAIN_001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NO_001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MAIN_001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LOGIN_001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SHE_001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819014" y="245974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SCHE_001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819014" y="2921202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MEMO_001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810468" y="3832539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SHARE_001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810468" y="430246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SETTING_001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810468" y="3386366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FOL_001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57A0C2-DC80-42F3-9E5A-555DC933F5FE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480F73-B697-4B5A-81AB-D269703857E3}"/>
              </a:ext>
            </a:extLst>
          </p:cNvPr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483AE2-5595-4255-8EE0-ACC3341AE85E}"/>
              </a:ext>
            </a:extLst>
          </p:cNvPr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C739BC-1A0F-43D5-8EBA-7FFAA1936E6C}"/>
              </a:ext>
            </a:extLst>
          </p:cNvPr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7796C6-E916-4F54-82D6-A34F3C7D52A6}"/>
              </a:ext>
            </a:extLst>
          </p:cNvPr>
          <p:cNvSpPr txBox="1"/>
          <p:nvPr/>
        </p:nvSpPr>
        <p:spPr>
          <a:xfrm>
            <a:off x="9525000" y="300569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8E30417-4C06-447D-A147-6B74B5B9378B}"/>
              </a:ext>
            </a:extLst>
          </p:cNvPr>
          <p:cNvSpPr txBox="1"/>
          <p:nvPr/>
        </p:nvSpPr>
        <p:spPr>
          <a:xfrm>
            <a:off x="9524997" y="3463310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3228F71-96B9-45B7-A07D-26C3CDC23A43}"/>
              </a:ext>
            </a:extLst>
          </p:cNvPr>
          <p:cNvSpPr txBox="1"/>
          <p:nvPr/>
        </p:nvSpPr>
        <p:spPr>
          <a:xfrm>
            <a:off x="9524997" y="391217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</a:t>
            </a:r>
            <a:endParaRPr lang="ko-KR" altLang="en-US" sz="12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26A9625-67AD-48E4-B315-E5C973CBDC75}"/>
              </a:ext>
            </a:extLst>
          </p:cNvPr>
          <p:cNvSpPr txBox="1"/>
          <p:nvPr/>
        </p:nvSpPr>
        <p:spPr>
          <a:xfrm>
            <a:off x="9524998" y="4372947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</a:t>
            </a:r>
            <a:endParaRPr lang="ko-KR" altLang="en-US" sz="1200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0117D9-D8EE-46B1-BDE4-2874742183DF}"/>
              </a:ext>
            </a:extLst>
          </p:cNvPr>
          <p:cNvSpPr/>
          <p:nvPr/>
        </p:nvSpPr>
        <p:spPr>
          <a:xfrm>
            <a:off x="209550" y="945724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2FF7CCE-5812-4AF1-A082-B51185AF7413}"/>
              </a:ext>
            </a:extLst>
          </p:cNvPr>
          <p:cNvSpPr/>
          <p:nvPr/>
        </p:nvSpPr>
        <p:spPr>
          <a:xfrm>
            <a:off x="7837488" y="936289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8A9ECC3-E2B9-4AE1-94F2-51B334A651A3}"/>
              </a:ext>
            </a:extLst>
          </p:cNvPr>
          <p:cNvSpPr/>
          <p:nvPr/>
        </p:nvSpPr>
        <p:spPr>
          <a:xfrm>
            <a:off x="9100500" y="895350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7164CA5E-920B-4D8D-B5B1-8273E112A1BF}"/>
              </a:ext>
            </a:extLst>
          </p:cNvPr>
          <p:cNvSpPr/>
          <p:nvPr/>
        </p:nvSpPr>
        <p:spPr>
          <a:xfrm>
            <a:off x="2290762" y="5090392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DF991C2-6296-4280-A751-4F11B34FD441}"/>
              </a:ext>
            </a:extLst>
          </p:cNvPr>
          <p:cNvSpPr/>
          <p:nvPr/>
        </p:nvSpPr>
        <p:spPr>
          <a:xfrm>
            <a:off x="2907348" y="5820176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ED41A3E-3BAD-4B46-92D2-1E3494BB777F}"/>
              </a:ext>
            </a:extLst>
          </p:cNvPr>
          <p:cNvSpPr/>
          <p:nvPr/>
        </p:nvSpPr>
        <p:spPr>
          <a:xfrm>
            <a:off x="4086709" y="5817718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957E0443-D03E-422D-9AAF-A8D5FF61DC53}"/>
              </a:ext>
            </a:extLst>
          </p:cNvPr>
          <p:cNvSpPr/>
          <p:nvPr/>
        </p:nvSpPr>
        <p:spPr>
          <a:xfrm>
            <a:off x="5276870" y="5817718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0AFA5BE9-CBE7-4A3C-A1FE-8FCFFBC56688}"/>
              </a:ext>
            </a:extLst>
          </p:cNvPr>
          <p:cNvSpPr/>
          <p:nvPr/>
        </p:nvSpPr>
        <p:spPr>
          <a:xfrm>
            <a:off x="6389688" y="5817719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8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293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IDFIND_003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&gt;LOGIN&gt;ID/PW</a:t>
            </a:r>
            <a:r>
              <a:rPr lang="ko-KR" altLang="en-US" dirty="0"/>
              <a:t>찾기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NO_005_02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IDFIND_004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57A0C2-DC80-42F3-9E5A-555DC933F5FE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06905F0-404E-4EA2-9703-759E930968AC}"/>
              </a:ext>
            </a:extLst>
          </p:cNvPr>
          <p:cNvSpPr/>
          <p:nvPr/>
        </p:nvSpPr>
        <p:spPr>
          <a:xfrm>
            <a:off x="4185573" y="4053920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879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IDFIND_004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&gt;LOGIN&gt;ID/PW</a:t>
            </a:r>
            <a:r>
              <a:rPr lang="ko-KR" altLang="en-US" dirty="0"/>
              <a:t>찾기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NO_005_03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PWFIND_001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57A0C2-DC80-42F3-9E5A-555DC933F5FE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78305FFA-96AC-4413-9012-300B24D2561A}"/>
              </a:ext>
            </a:extLst>
          </p:cNvPr>
          <p:cNvSpPr/>
          <p:nvPr/>
        </p:nvSpPr>
        <p:spPr>
          <a:xfrm>
            <a:off x="4132411" y="3556314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141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PWFIND_001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&gt;LOGIN&gt;ID/PW</a:t>
            </a:r>
            <a:r>
              <a:rPr lang="ko-KR" altLang="en-US" dirty="0"/>
              <a:t>찾기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NO_005_04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IDFIND_001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PWFIND_001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입력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819014" y="245974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EMAIL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입력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819014" y="2921202"/>
            <a:ext cx="2118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ID, PW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기존에 있는 회원과 일치할 경우 버튼 활성화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57A0C2-DC80-42F3-9E5A-555DC933F5FE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480F73-B697-4B5A-81AB-D269703857E3}"/>
              </a:ext>
            </a:extLst>
          </p:cNvPr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483AE2-5595-4255-8EE0-ACC3341AE85E}"/>
              </a:ext>
            </a:extLst>
          </p:cNvPr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C739BC-1A0F-43D5-8EBA-7FFAA1936E6C}"/>
              </a:ext>
            </a:extLst>
          </p:cNvPr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7796C6-E916-4F54-82D6-A34F3C7D52A6}"/>
              </a:ext>
            </a:extLst>
          </p:cNvPr>
          <p:cNvSpPr txBox="1"/>
          <p:nvPr/>
        </p:nvSpPr>
        <p:spPr>
          <a:xfrm>
            <a:off x="9525000" y="300569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FFB4BD8-0FB0-4FDF-B5C5-80EED22223D7}"/>
              </a:ext>
            </a:extLst>
          </p:cNvPr>
          <p:cNvSpPr/>
          <p:nvPr/>
        </p:nvSpPr>
        <p:spPr>
          <a:xfrm>
            <a:off x="3664578" y="259343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6D83FF0-EEC3-49E8-94F4-BDF47F19A764}"/>
              </a:ext>
            </a:extLst>
          </p:cNvPr>
          <p:cNvSpPr/>
          <p:nvPr/>
        </p:nvSpPr>
        <p:spPr>
          <a:xfrm>
            <a:off x="5797360" y="256969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3A11EF-69C5-43CA-A8FC-A6FC38FDE07B}"/>
              </a:ext>
            </a:extLst>
          </p:cNvPr>
          <p:cNvSpPr/>
          <p:nvPr/>
        </p:nvSpPr>
        <p:spPr>
          <a:xfrm>
            <a:off x="1764894" y="3302157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3F7C849-3223-47D7-97D9-CD36B6F717EF}"/>
              </a:ext>
            </a:extLst>
          </p:cNvPr>
          <p:cNvSpPr/>
          <p:nvPr/>
        </p:nvSpPr>
        <p:spPr>
          <a:xfrm>
            <a:off x="1764893" y="4321926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F4983D3-9AA6-4C19-A190-EDABFDCB51EF}"/>
              </a:ext>
            </a:extLst>
          </p:cNvPr>
          <p:cNvSpPr/>
          <p:nvPr/>
        </p:nvSpPr>
        <p:spPr>
          <a:xfrm>
            <a:off x="3919993" y="4704494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496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PWFIND_002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&gt;LOGIN&gt;ID/PW</a:t>
            </a:r>
            <a:r>
              <a:rPr lang="ko-KR" altLang="en-US" dirty="0"/>
              <a:t>찾기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NO_005_05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2703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PWFIND_003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&gt;LOGIN&gt;ID/PW</a:t>
            </a:r>
            <a:r>
              <a:rPr lang="ko-KR" altLang="en-US" dirty="0"/>
              <a:t>찾기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NO_005_06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9083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PWFIND_004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&gt;LOGIN&gt;ID/PW</a:t>
            </a:r>
            <a:r>
              <a:rPr lang="ko-KR" altLang="en-US" dirty="0"/>
              <a:t>찾기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NO_005_07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PWFIND_005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57A0C2-DC80-42F3-9E5A-555DC933F5FE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C7BD490-3F48-45A9-BE19-D934A12DD7FB}"/>
              </a:ext>
            </a:extLst>
          </p:cNvPr>
          <p:cNvSpPr/>
          <p:nvPr/>
        </p:nvSpPr>
        <p:spPr>
          <a:xfrm>
            <a:off x="3919993" y="4704494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819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PWFIND_0015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&gt;LOGIN&gt;ID/PW</a:t>
            </a:r>
            <a:r>
              <a:rPr lang="ko-KR" altLang="en-US" dirty="0"/>
              <a:t>찾기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NO_005_08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인증번호 입력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인증번호가 일치할 경우 버튼 활성화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57A0C2-DC80-42F3-9E5A-555DC933F5FE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480F73-B697-4B5A-81AB-D269703857E3}"/>
              </a:ext>
            </a:extLst>
          </p:cNvPr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FD15DD6-D9D5-478A-81DC-4BE4B316F69D}"/>
              </a:ext>
            </a:extLst>
          </p:cNvPr>
          <p:cNvSpPr/>
          <p:nvPr/>
        </p:nvSpPr>
        <p:spPr>
          <a:xfrm>
            <a:off x="1921072" y="3463310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3AEA806-C7CF-4CF2-B1FF-D89083542460}"/>
              </a:ext>
            </a:extLst>
          </p:cNvPr>
          <p:cNvSpPr/>
          <p:nvPr/>
        </p:nvSpPr>
        <p:spPr>
          <a:xfrm>
            <a:off x="3824300" y="4051058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9557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PWFIND_006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&gt;LOGIN&gt;ID/PW</a:t>
            </a:r>
            <a:r>
              <a:rPr lang="ko-KR" altLang="en-US" dirty="0"/>
              <a:t>찾기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NO_005_09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PWFIND_007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57A0C2-DC80-42F3-9E5A-555DC933F5FE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55A0FD8-98C3-4873-B2E8-705807DA7BE6}"/>
              </a:ext>
            </a:extLst>
          </p:cNvPr>
          <p:cNvSpPr/>
          <p:nvPr/>
        </p:nvSpPr>
        <p:spPr>
          <a:xfrm>
            <a:off x="3824300" y="4051058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499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PWFIND_007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&gt;LOGIN&gt;ID/PW</a:t>
            </a:r>
            <a:r>
              <a:rPr lang="ko-KR" altLang="en-US" dirty="0"/>
              <a:t>찾기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NO_005_10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전 페이지로 이동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57A0C2-DC80-42F3-9E5A-555DC933F5FE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1BF5141-B950-4457-8A5A-46E6E7210243}"/>
              </a:ext>
            </a:extLst>
          </p:cNvPr>
          <p:cNvSpPr/>
          <p:nvPr/>
        </p:nvSpPr>
        <p:spPr>
          <a:xfrm>
            <a:off x="4793137" y="418917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313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PWFIND_008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&gt;LOGIN&gt;ID/PW</a:t>
            </a:r>
            <a:r>
              <a:rPr lang="ko-KR" altLang="en-US" dirty="0"/>
              <a:t>찾기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NO_005_11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LOGIN_001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57A0C2-DC80-42F3-9E5A-555DC933F5FE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0649EFF-AD13-478A-BF46-F39767E65ADE}"/>
              </a:ext>
            </a:extLst>
          </p:cNvPr>
          <p:cNvSpPr/>
          <p:nvPr/>
        </p:nvSpPr>
        <p:spPr>
          <a:xfrm>
            <a:off x="3781770" y="3386366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900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LOGIN_001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&gt;LOGIN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NO_002_01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 입력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입력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19014" y="2006753"/>
            <a:ext cx="2118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클릭해서 로그인에 실패할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LOGIN_003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성공하면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MAIN_002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819014" y="245974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KAKAO_001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819014" y="2921202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SIGN_001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810468" y="3832539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사라짐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810468" y="3386366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IDFIND_001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57A0C2-DC80-42F3-9E5A-555DC933F5FE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480F73-B697-4B5A-81AB-D269703857E3}"/>
              </a:ext>
            </a:extLst>
          </p:cNvPr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483AE2-5595-4255-8EE0-ACC3341AE85E}"/>
              </a:ext>
            </a:extLst>
          </p:cNvPr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C739BC-1A0F-43D5-8EBA-7FFAA1936E6C}"/>
              </a:ext>
            </a:extLst>
          </p:cNvPr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7796C6-E916-4F54-82D6-A34F3C7D52A6}"/>
              </a:ext>
            </a:extLst>
          </p:cNvPr>
          <p:cNvSpPr txBox="1"/>
          <p:nvPr/>
        </p:nvSpPr>
        <p:spPr>
          <a:xfrm>
            <a:off x="9525000" y="300569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8E30417-4C06-447D-A147-6B74B5B9378B}"/>
              </a:ext>
            </a:extLst>
          </p:cNvPr>
          <p:cNvSpPr txBox="1"/>
          <p:nvPr/>
        </p:nvSpPr>
        <p:spPr>
          <a:xfrm>
            <a:off x="9524997" y="3463310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3228F71-96B9-45B7-A07D-26C3CDC23A43}"/>
              </a:ext>
            </a:extLst>
          </p:cNvPr>
          <p:cNvSpPr txBox="1"/>
          <p:nvPr/>
        </p:nvSpPr>
        <p:spPr>
          <a:xfrm>
            <a:off x="9524997" y="391217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</a:t>
            </a:r>
            <a:endParaRPr lang="ko-KR" altLang="en-US" sz="12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FD614EE-8CAC-4914-B9AE-588EB454168C}"/>
              </a:ext>
            </a:extLst>
          </p:cNvPr>
          <p:cNvSpPr/>
          <p:nvPr/>
        </p:nvSpPr>
        <p:spPr>
          <a:xfrm>
            <a:off x="4793137" y="242935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3191DAF-B5CB-4F19-B5AB-9E4549347BF9}"/>
              </a:ext>
            </a:extLst>
          </p:cNvPr>
          <p:cNvSpPr/>
          <p:nvPr/>
        </p:nvSpPr>
        <p:spPr>
          <a:xfrm>
            <a:off x="5069362" y="2942876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EADE5EE-CF85-42BA-9BB8-2400EF471727}"/>
              </a:ext>
            </a:extLst>
          </p:cNvPr>
          <p:cNvSpPr/>
          <p:nvPr/>
        </p:nvSpPr>
        <p:spPr>
          <a:xfrm>
            <a:off x="5276869" y="3556314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B04C4F2-F0C8-4814-882E-2B430880A781}"/>
              </a:ext>
            </a:extLst>
          </p:cNvPr>
          <p:cNvSpPr/>
          <p:nvPr/>
        </p:nvSpPr>
        <p:spPr>
          <a:xfrm>
            <a:off x="3492241" y="4372947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986298C-6438-403E-9AFA-EA22EE6B1F93}"/>
              </a:ext>
            </a:extLst>
          </p:cNvPr>
          <p:cNvSpPr/>
          <p:nvPr/>
        </p:nvSpPr>
        <p:spPr>
          <a:xfrm>
            <a:off x="3379030" y="5011199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875CCE0-087D-4608-873D-466413FEC946}"/>
              </a:ext>
            </a:extLst>
          </p:cNvPr>
          <p:cNvSpPr/>
          <p:nvPr/>
        </p:nvSpPr>
        <p:spPr>
          <a:xfrm>
            <a:off x="3240917" y="5321772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0CE8CB6-6ADE-432D-9A64-42103C41BD56}"/>
              </a:ext>
            </a:extLst>
          </p:cNvPr>
          <p:cNvSpPr/>
          <p:nvPr/>
        </p:nvSpPr>
        <p:spPr>
          <a:xfrm>
            <a:off x="5723437" y="1536828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113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SCHE_001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일정아이콘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NO_006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전 화면으로 이동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1536828"/>
            <a:ext cx="2118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일정작성 완료 후 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SCHE_008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SCHE_002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819014" y="245974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일정제목 입력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819014" y="2921202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일정내용 입력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810468" y="3832539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SCHE_006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810468" y="430246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SCHE_007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810468" y="3386366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SCHE_004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57A0C2-DC80-42F3-9E5A-555DC933F5FE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480F73-B697-4B5A-81AB-D269703857E3}"/>
              </a:ext>
            </a:extLst>
          </p:cNvPr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483AE2-5595-4255-8EE0-ACC3341AE85E}"/>
              </a:ext>
            </a:extLst>
          </p:cNvPr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C739BC-1A0F-43D5-8EBA-7FFAA1936E6C}"/>
              </a:ext>
            </a:extLst>
          </p:cNvPr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7796C6-E916-4F54-82D6-A34F3C7D52A6}"/>
              </a:ext>
            </a:extLst>
          </p:cNvPr>
          <p:cNvSpPr txBox="1"/>
          <p:nvPr/>
        </p:nvSpPr>
        <p:spPr>
          <a:xfrm>
            <a:off x="9525000" y="300569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8E30417-4C06-447D-A147-6B74B5B9378B}"/>
              </a:ext>
            </a:extLst>
          </p:cNvPr>
          <p:cNvSpPr txBox="1"/>
          <p:nvPr/>
        </p:nvSpPr>
        <p:spPr>
          <a:xfrm>
            <a:off x="9524997" y="3463310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3228F71-96B9-45B7-A07D-26C3CDC23A43}"/>
              </a:ext>
            </a:extLst>
          </p:cNvPr>
          <p:cNvSpPr txBox="1"/>
          <p:nvPr/>
        </p:nvSpPr>
        <p:spPr>
          <a:xfrm>
            <a:off x="9524997" y="391217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</a:t>
            </a:r>
            <a:endParaRPr lang="ko-KR" altLang="en-US" sz="12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26A9625-67AD-48E4-B315-E5C973CBDC75}"/>
              </a:ext>
            </a:extLst>
          </p:cNvPr>
          <p:cNvSpPr txBox="1"/>
          <p:nvPr/>
        </p:nvSpPr>
        <p:spPr>
          <a:xfrm>
            <a:off x="9524998" y="4372947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</a:t>
            </a:r>
            <a:endParaRPr lang="ko-KR" altLang="en-US" sz="12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F8622B5-F354-4867-B52F-C5BF3D3BD81C}"/>
              </a:ext>
            </a:extLst>
          </p:cNvPr>
          <p:cNvSpPr/>
          <p:nvPr/>
        </p:nvSpPr>
        <p:spPr>
          <a:xfrm>
            <a:off x="496309" y="1644550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3E76E50-9E9A-49BA-815B-06C9B74B41A9}"/>
              </a:ext>
            </a:extLst>
          </p:cNvPr>
          <p:cNvSpPr/>
          <p:nvPr/>
        </p:nvSpPr>
        <p:spPr>
          <a:xfrm>
            <a:off x="8279342" y="200675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4C539C3-2B69-4369-95EE-34D51299B360}"/>
              </a:ext>
            </a:extLst>
          </p:cNvPr>
          <p:cNvSpPr/>
          <p:nvPr/>
        </p:nvSpPr>
        <p:spPr>
          <a:xfrm>
            <a:off x="634421" y="285202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85ECF7E-F194-49D7-A81A-D1600B2D5C95}"/>
              </a:ext>
            </a:extLst>
          </p:cNvPr>
          <p:cNvSpPr/>
          <p:nvPr/>
        </p:nvSpPr>
        <p:spPr>
          <a:xfrm>
            <a:off x="989405" y="310482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2DAA084-1570-4E9F-903D-2DE13F7C0D40}"/>
              </a:ext>
            </a:extLst>
          </p:cNvPr>
          <p:cNvSpPr/>
          <p:nvPr/>
        </p:nvSpPr>
        <p:spPr>
          <a:xfrm>
            <a:off x="989404" y="344813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B9D9A5A-2ED7-45B4-A973-F36C598B5A40}"/>
              </a:ext>
            </a:extLst>
          </p:cNvPr>
          <p:cNvSpPr/>
          <p:nvPr/>
        </p:nvSpPr>
        <p:spPr>
          <a:xfrm>
            <a:off x="1474505" y="4649946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D4FA3D2-2F36-4E67-9614-12E5F39351DE}"/>
              </a:ext>
            </a:extLst>
          </p:cNvPr>
          <p:cNvSpPr/>
          <p:nvPr/>
        </p:nvSpPr>
        <p:spPr>
          <a:xfrm>
            <a:off x="5610570" y="464994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D8CFCE7-E992-4714-B553-7C74E2B4A1F3}"/>
              </a:ext>
            </a:extLst>
          </p:cNvPr>
          <p:cNvSpPr/>
          <p:nvPr/>
        </p:nvSpPr>
        <p:spPr>
          <a:xfrm>
            <a:off x="2952430" y="573616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8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685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SCHE_002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일정아이콘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NO_006_01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태그 선택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57A0C2-DC80-42F3-9E5A-555DC933F5FE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9F5BC47-971B-4015-B4F6-B112FD437640}"/>
              </a:ext>
            </a:extLst>
          </p:cNvPr>
          <p:cNvSpPr/>
          <p:nvPr/>
        </p:nvSpPr>
        <p:spPr>
          <a:xfrm>
            <a:off x="3781769" y="3136330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4583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468563" y="121664"/>
            <a:ext cx="5645150" cy="206375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SCHE_003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일정아이콘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NO_006_02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43587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SCHE_004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일정아이콘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NO_006_03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원하는 날짜 선택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1536828"/>
            <a:ext cx="2118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날짜 선택 후 버튼 클릭하면 원하는 날짜가 선정됨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취소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57A0C2-DC80-42F3-9E5A-555DC933F5FE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480F73-B697-4B5A-81AB-D269703857E3}"/>
              </a:ext>
            </a:extLst>
          </p:cNvPr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483AE2-5595-4255-8EE0-ACC3341AE85E}"/>
              </a:ext>
            </a:extLst>
          </p:cNvPr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369294-004E-4538-9294-B05E88AF46AE}"/>
              </a:ext>
            </a:extLst>
          </p:cNvPr>
          <p:cNvSpPr/>
          <p:nvPr/>
        </p:nvSpPr>
        <p:spPr>
          <a:xfrm>
            <a:off x="5557407" y="4492588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C656F3F-C0EC-458A-B9C0-A47023AA32A3}"/>
              </a:ext>
            </a:extLst>
          </p:cNvPr>
          <p:cNvSpPr/>
          <p:nvPr/>
        </p:nvSpPr>
        <p:spPr>
          <a:xfrm>
            <a:off x="5957887" y="4927334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FB49972-B249-4432-92EE-875C4C536AB2}"/>
              </a:ext>
            </a:extLst>
          </p:cNvPr>
          <p:cNvSpPr/>
          <p:nvPr/>
        </p:nvSpPr>
        <p:spPr>
          <a:xfrm>
            <a:off x="5433581" y="4927334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6557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SCHE_005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일정아이콘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NO_006_04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21799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SCHE_006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일정아이콘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NO_006_05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알림 시간 설정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57A0C2-DC80-42F3-9E5A-555DC933F5FE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FF4C9D3-2F7D-4B5E-B53E-30FFB0FA5B0D}"/>
              </a:ext>
            </a:extLst>
          </p:cNvPr>
          <p:cNvSpPr/>
          <p:nvPr/>
        </p:nvSpPr>
        <p:spPr>
          <a:xfrm>
            <a:off x="2994960" y="3883602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9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SCHE_007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일정아이콘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NO_006_06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일정 알림 허용 버튼 활성화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57A0C2-DC80-42F3-9E5A-555DC933F5FE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78FF1306-ED62-4EF1-AF73-39B7B014E0C2}"/>
              </a:ext>
            </a:extLst>
          </p:cNvPr>
          <p:cNvSpPr/>
          <p:nvPr/>
        </p:nvSpPr>
        <p:spPr>
          <a:xfrm>
            <a:off x="2920532" y="572745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046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SCHE_008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일정아이콘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NO_006_07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MAIN_003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57A0C2-DC80-42F3-9E5A-555DC933F5FE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B0A8B86-9F62-4B62-B5AB-50FCCAC52325}"/>
              </a:ext>
            </a:extLst>
          </p:cNvPr>
          <p:cNvSpPr/>
          <p:nvPr/>
        </p:nvSpPr>
        <p:spPr>
          <a:xfrm>
            <a:off x="4793137" y="4185024"/>
            <a:ext cx="247970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7936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MAIN_003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일정등록 후 메인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NO_007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CHECK_001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57A0C2-DC80-42F3-9E5A-555DC933F5FE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4EFE72-CB06-4BA7-B58C-3066D216E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545" y="861131"/>
            <a:ext cx="1276350" cy="438150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D42F2C19-F060-4EA0-94E0-433120608703}"/>
              </a:ext>
            </a:extLst>
          </p:cNvPr>
          <p:cNvSpPr/>
          <p:nvPr/>
        </p:nvSpPr>
        <p:spPr>
          <a:xfrm>
            <a:off x="6334858" y="2675188"/>
            <a:ext cx="247970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8227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CHECK_001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일정확인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NO_008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겨우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CHECK_002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SCHE_001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전 화면으로 이동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57A0C2-DC80-42F3-9E5A-555DC933F5FE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480F73-B697-4B5A-81AB-D269703857E3}"/>
              </a:ext>
            </a:extLst>
          </p:cNvPr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483AE2-5595-4255-8EE0-ACC3341AE85E}"/>
              </a:ext>
            </a:extLst>
          </p:cNvPr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454AA93-A346-4182-BF70-50320BE68ECB}"/>
              </a:ext>
            </a:extLst>
          </p:cNvPr>
          <p:cNvSpPr/>
          <p:nvPr/>
        </p:nvSpPr>
        <p:spPr>
          <a:xfrm>
            <a:off x="3538495" y="3110141"/>
            <a:ext cx="247970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9B0B2E3-7690-49C9-B11E-6F03B3769F5D}"/>
              </a:ext>
            </a:extLst>
          </p:cNvPr>
          <p:cNvSpPr/>
          <p:nvPr/>
        </p:nvSpPr>
        <p:spPr>
          <a:xfrm>
            <a:off x="8355044" y="1976362"/>
            <a:ext cx="247970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F71E800-3CBF-482C-818B-68E98C514112}"/>
              </a:ext>
            </a:extLst>
          </p:cNvPr>
          <p:cNvSpPr/>
          <p:nvPr/>
        </p:nvSpPr>
        <p:spPr>
          <a:xfrm>
            <a:off x="997314" y="2006753"/>
            <a:ext cx="247970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518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LOGIN_002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&gt;LOGIN&gt;FAIL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NO_002_02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57A0C2-DC80-42F3-9E5A-555DC933F5FE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3732BDD-20BD-4665-A259-BB9F10F1A4BA}"/>
              </a:ext>
            </a:extLst>
          </p:cNvPr>
          <p:cNvSpPr/>
          <p:nvPr/>
        </p:nvSpPr>
        <p:spPr>
          <a:xfrm>
            <a:off x="5014913" y="4171529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5554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CHECK_002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일정확인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NO_008_01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CHECK_003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CHECK_005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57A0C2-DC80-42F3-9E5A-555DC933F5FE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480F73-B697-4B5A-81AB-D269703857E3}"/>
              </a:ext>
            </a:extLst>
          </p:cNvPr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B332704-A4B0-4F8D-B70A-67DAA34C985B}"/>
              </a:ext>
            </a:extLst>
          </p:cNvPr>
          <p:cNvSpPr/>
          <p:nvPr/>
        </p:nvSpPr>
        <p:spPr>
          <a:xfrm>
            <a:off x="7153565" y="2078051"/>
            <a:ext cx="247970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A87ED96-98F2-402F-BDA4-3551DCA2AD8C}"/>
              </a:ext>
            </a:extLst>
          </p:cNvPr>
          <p:cNvSpPr/>
          <p:nvPr/>
        </p:nvSpPr>
        <p:spPr>
          <a:xfrm>
            <a:off x="8355044" y="2078050"/>
            <a:ext cx="247970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185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CHECK_003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일정확인</a:t>
            </a:r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NO_008_02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62404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CHECK_004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일정확인</a:t>
            </a:r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NO_008_03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CHECK_005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전 화면으로 이동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57A0C2-DC80-42F3-9E5A-555DC933F5FE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480F73-B697-4B5A-81AB-D269703857E3}"/>
              </a:ext>
            </a:extLst>
          </p:cNvPr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CE3A87F-10E1-4BBF-BC51-506E0CFBC6FE}"/>
              </a:ext>
            </a:extLst>
          </p:cNvPr>
          <p:cNvSpPr/>
          <p:nvPr/>
        </p:nvSpPr>
        <p:spPr>
          <a:xfrm>
            <a:off x="5167153" y="4649946"/>
            <a:ext cx="247970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01C4A39-21EA-4ABC-8D8B-7868FD55FE60}"/>
              </a:ext>
            </a:extLst>
          </p:cNvPr>
          <p:cNvSpPr/>
          <p:nvPr/>
        </p:nvSpPr>
        <p:spPr>
          <a:xfrm>
            <a:off x="7271939" y="4649945"/>
            <a:ext cx="247970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7038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CHECK_005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일정확인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NO_008_04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16410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MEMO_001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메모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NO_009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MEMO_002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제목 입력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내용 입력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57A0C2-DC80-42F3-9E5A-555DC933F5FE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480F73-B697-4B5A-81AB-D269703857E3}"/>
              </a:ext>
            </a:extLst>
          </p:cNvPr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483AE2-5595-4255-8EE0-ACC3341AE85E}"/>
              </a:ext>
            </a:extLst>
          </p:cNvPr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9BE6345-1D74-4FE3-AD33-94C0D43DAAFB}"/>
              </a:ext>
            </a:extLst>
          </p:cNvPr>
          <p:cNvSpPr/>
          <p:nvPr/>
        </p:nvSpPr>
        <p:spPr>
          <a:xfrm>
            <a:off x="634421" y="285202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A269222-1994-414F-8CE7-4B6D4FB69EB8}"/>
              </a:ext>
            </a:extLst>
          </p:cNvPr>
          <p:cNvSpPr/>
          <p:nvPr/>
        </p:nvSpPr>
        <p:spPr>
          <a:xfrm>
            <a:off x="989404" y="321786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0719A9F-FCD5-4166-89DE-7C1675021E2C}"/>
              </a:ext>
            </a:extLst>
          </p:cNvPr>
          <p:cNvSpPr/>
          <p:nvPr/>
        </p:nvSpPr>
        <p:spPr>
          <a:xfrm>
            <a:off x="989404" y="4231197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9993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MEMO_002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메모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NO_009_01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태그 선택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57A0C2-DC80-42F3-9E5A-555DC933F5FE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74485C3-9A22-4F0C-ABA5-D6D35CD7ECF6}"/>
              </a:ext>
            </a:extLst>
          </p:cNvPr>
          <p:cNvSpPr/>
          <p:nvPr/>
        </p:nvSpPr>
        <p:spPr>
          <a:xfrm>
            <a:off x="3547742" y="299853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04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MEMO_003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메모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NO_009_02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98608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MEMO_004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메모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NO_009_03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FOL_001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57A0C2-DC80-42F3-9E5A-555DC933F5FE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E63BCC5-A560-4E3E-B96A-902C1C5022D2}"/>
              </a:ext>
            </a:extLst>
          </p:cNvPr>
          <p:cNvSpPr/>
          <p:nvPr/>
        </p:nvSpPr>
        <p:spPr>
          <a:xfrm>
            <a:off x="4655024" y="4173740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4253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FOL_001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폴더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NO_010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FOL_001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FOL_002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FOL_003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819014" y="245974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MEMO_001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57A0C2-DC80-42F3-9E5A-555DC933F5FE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480F73-B697-4B5A-81AB-D269703857E3}"/>
              </a:ext>
            </a:extLst>
          </p:cNvPr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483AE2-5595-4255-8EE0-ACC3341AE85E}"/>
              </a:ext>
            </a:extLst>
          </p:cNvPr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C739BC-1A0F-43D5-8EBA-7FFAA1936E6C}"/>
              </a:ext>
            </a:extLst>
          </p:cNvPr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063C7EC-52B5-4C8A-9DA8-39ABA5AFB99A}"/>
              </a:ext>
            </a:extLst>
          </p:cNvPr>
          <p:cNvSpPr/>
          <p:nvPr/>
        </p:nvSpPr>
        <p:spPr>
          <a:xfrm>
            <a:off x="1846533" y="253707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4645931-45CD-4DCF-97BE-D4734707A1C0}"/>
              </a:ext>
            </a:extLst>
          </p:cNvPr>
          <p:cNvSpPr/>
          <p:nvPr/>
        </p:nvSpPr>
        <p:spPr>
          <a:xfrm>
            <a:off x="1984645" y="3802148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BA3D0C7-F915-4D79-AECC-8B1B6CE9FA8F}"/>
              </a:ext>
            </a:extLst>
          </p:cNvPr>
          <p:cNvSpPr/>
          <p:nvPr/>
        </p:nvSpPr>
        <p:spPr>
          <a:xfrm>
            <a:off x="5819775" y="2576854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81014D9-1543-42F4-97C3-6F9F1A45446F}"/>
              </a:ext>
            </a:extLst>
          </p:cNvPr>
          <p:cNvSpPr/>
          <p:nvPr/>
        </p:nvSpPr>
        <p:spPr>
          <a:xfrm>
            <a:off x="8113713" y="1948206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5489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FOL_002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폴더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NO_010_01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222C82-935E-480C-9374-4648EA52090D}"/>
              </a:ext>
            </a:extLst>
          </p:cNvPr>
          <p:cNvSpPr/>
          <p:nvPr/>
        </p:nvSpPr>
        <p:spPr>
          <a:xfrm>
            <a:off x="7400260" y="1752272"/>
            <a:ext cx="1616149" cy="70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283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KAKAO_001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&gt;LOGIN&gt;KAKAO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NO_002_03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카카오계정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이메일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입력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입력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MAIN_002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57A0C2-DC80-42F3-9E5A-555DC933F5FE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480F73-B697-4B5A-81AB-D269703857E3}"/>
              </a:ext>
            </a:extLst>
          </p:cNvPr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483AE2-5595-4255-8EE0-ACC3341AE85E}"/>
              </a:ext>
            </a:extLst>
          </p:cNvPr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0C1B3D2-E9D0-4734-8FA9-762695C730D2}"/>
              </a:ext>
            </a:extLst>
          </p:cNvPr>
          <p:cNvSpPr/>
          <p:nvPr/>
        </p:nvSpPr>
        <p:spPr>
          <a:xfrm>
            <a:off x="3239276" y="1895499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15B02A0-C6BC-423C-BE54-24DD998EB714}"/>
              </a:ext>
            </a:extLst>
          </p:cNvPr>
          <p:cNvSpPr/>
          <p:nvPr/>
        </p:nvSpPr>
        <p:spPr>
          <a:xfrm>
            <a:off x="3239275" y="2468358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F8290CA-C57D-4BFF-AD2C-B0F85D58EAEF}"/>
              </a:ext>
            </a:extLst>
          </p:cNvPr>
          <p:cNvSpPr/>
          <p:nvPr/>
        </p:nvSpPr>
        <p:spPr>
          <a:xfrm>
            <a:off x="3933937" y="3463076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7080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FOL_003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폴더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NO_010_02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FOL_004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FOL_005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MEMO_001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57A0C2-DC80-42F3-9E5A-555DC933F5FE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480F73-B697-4B5A-81AB-D269703857E3}"/>
              </a:ext>
            </a:extLst>
          </p:cNvPr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483AE2-5595-4255-8EE0-ACC3341AE85E}"/>
              </a:ext>
            </a:extLst>
          </p:cNvPr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F6C56AE-174F-451F-9DB7-14A97002AA23}"/>
              </a:ext>
            </a:extLst>
          </p:cNvPr>
          <p:cNvSpPr/>
          <p:nvPr/>
        </p:nvSpPr>
        <p:spPr>
          <a:xfrm>
            <a:off x="7577482" y="1614159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6594C60-6A11-4E04-AD6E-6573AA7E7154}"/>
              </a:ext>
            </a:extLst>
          </p:cNvPr>
          <p:cNvSpPr/>
          <p:nvPr/>
        </p:nvSpPr>
        <p:spPr>
          <a:xfrm>
            <a:off x="8113713" y="1615834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CA70F18-F294-468D-B150-F4AC130E8E2D}"/>
              </a:ext>
            </a:extLst>
          </p:cNvPr>
          <p:cNvSpPr/>
          <p:nvPr/>
        </p:nvSpPr>
        <p:spPr>
          <a:xfrm>
            <a:off x="8649944" y="162996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9307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FOL_004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폴더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NO_010_03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33658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FOL_005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폴더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NO_010_04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35519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SHARE_001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공유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NO_011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SHARE_002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57A0C2-DC80-42F3-9E5A-555DC933F5FE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5E6AB0-FA75-443C-8DA1-52BDCB3A0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923" y="852874"/>
            <a:ext cx="1304925" cy="457200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C7AC990-4DDF-421E-B0F1-15A41A4026A5}"/>
              </a:ext>
            </a:extLst>
          </p:cNvPr>
          <p:cNvSpPr/>
          <p:nvPr/>
        </p:nvSpPr>
        <p:spPr>
          <a:xfrm>
            <a:off x="4292021" y="3306726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1493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SHARE_002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공유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NO_011_01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카카오계정 입력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입력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SHARE_003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57A0C2-DC80-42F3-9E5A-555DC933F5FE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480F73-B697-4B5A-81AB-D269703857E3}"/>
              </a:ext>
            </a:extLst>
          </p:cNvPr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483AE2-5595-4255-8EE0-ACC3341AE85E}"/>
              </a:ext>
            </a:extLst>
          </p:cNvPr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97FB92A-9495-44F4-9416-DCB2E21DD7C1}"/>
              </a:ext>
            </a:extLst>
          </p:cNvPr>
          <p:cNvSpPr/>
          <p:nvPr/>
        </p:nvSpPr>
        <p:spPr>
          <a:xfrm>
            <a:off x="3590273" y="289081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CEED040-1A61-4BE4-98B9-9D8DCAF687E6}"/>
              </a:ext>
            </a:extLst>
          </p:cNvPr>
          <p:cNvSpPr/>
          <p:nvPr/>
        </p:nvSpPr>
        <p:spPr>
          <a:xfrm>
            <a:off x="3590273" y="3290887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57DC5D6-71E0-4DD5-A0C3-A8DC91929F28}"/>
              </a:ext>
            </a:extLst>
          </p:cNvPr>
          <p:cNvSpPr/>
          <p:nvPr/>
        </p:nvSpPr>
        <p:spPr>
          <a:xfrm>
            <a:off x="4164430" y="4103858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A6F0C27-BCBD-41B8-B48D-57B6C2EEC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923" y="852874"/>
            <a:ext cx="130492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7559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SHARE_003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공유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NO_011_02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SHARE_004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57A0C2-DC80-42F3-9E5A-555DC933F5FE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C4FF342-44B9-4130-A83C-F1B576800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923" y="852874"/>
            <a:ext cx="1304925" cy="457200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54E9C225-1212-4ED6-9EE9-910737DB9757}"/>
              </a:ext>
            </a:extLst>
          </p:cNvPr>
          <p:cNvSpPr/>
          <p:nvPr/>
        </p:nvSpPr>
        <p:spPr>
          <a:xfrm>
            <a:off x="4238859" y="413396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5731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SHARE_004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공유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NO_011_03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공유할 대상 선택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SHARE_005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57A0C2-DC80-42F3-9E5A-555DC933F5FE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480F73-B697-4B5A-81AB-D269703857E3}"/>
              </a:ext>
            </a:extLst>
          </p:cNvPr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FF4A073-DA8E-42E7-ADE9-6E181E64A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923" y="852874"/>
            <a:ext cx="1304925" cy="457200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5E9B135E-A2A7-42BF-8366-249574CE3FBB}"/>
              </a:ext>
            </a:extLst>
          </p:cNvPr>
          <p:cNvSpPr/>
          <p:nvPr/>
        </p:nvSpPr>
        <p:spPr>
          <a:xfrm>
            <a:off x="5291138" y="484720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E6E7703-5598-4B3D-B157-C79942D8259F}"/>
              </a:ext>
            </a:extLst>
          </p:cNvPr>
          <p:cNvSpPr/>
          <p:nvPr/>
        </p:nvSpPr>
        <p:spPr>
          <a:xfrm>
            <a:off x="5291137" y="5958540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0103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SHARE_005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공유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NO_011_04</a:t>
            </a:r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FB0C89F-5F2F-457F-88D4-10309B962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923" y="852874"/>
            <a:ext cx="130492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582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SETTING_001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메인</a:t>
            </a:r>
            <a:r>
              <a:rPr lang="en-US" altLang="ko-KR"/>
              <a:t>&gt;</a:t>
            </a:r>
            <a:r>
              <a:rPr lang="ko-KR" altLang="en-US"/>
              <a:t>설정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</a:t>
            </a:r>
            <a:r>
              <a:rPr lang="en-US" altLang="ko-KR"/>
              <a:t>_012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MY_001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DAY_001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TAG_001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819014" y="245974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TRASH_001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819014" y="2921202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NOTICE_001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57A0C2-DC80-42F3-9E5A-555DC933F5FE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480F73-B697-4B5A-81AB-D269703857E3}"/>
              </a:ext>
            </a:extLst>
          </p:cNvPr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483AE2-5595-4255-8EE0-ACC3341AE85E}"/>
              </a:ext>
            </a:extLst>
          </p:cNvPr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C739BC-1A0F-43D5-8EBA-7FFAA1936E6C}"/>
              </a:ext>
            </a:extLst>
          </p:cNvPr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7796C6-E916-4F54-82D6-A34F3C7D52A6}"/>
              </a:ext>
            </a:extLst>
          </p:cNvPr>
          <p:cNvSpPr txBox="1"/>
          <p:nvPr/>
        </p:nvSpPr>
        <p:spPr>
          <a:xfrm>
            <a:off x="9525000" y="300569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0FEEE78-4F07-4EF6-8B74-AB9868F5D56A}"/>
              </a:ext>
            </a:extLst>
          </p:cNvPr>
          <p:cNvSpPr/>
          <p:nvPr/>
        </p:nvSpPr>
        <p:spPr>
          <a:xfrm>
            <a:off x="7837488" y="311014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930BFAC-9897-45A7-9C6F-13BA725D2CC8}"/>
              </a:ext>
            </a:extLst>
          </p:cNvPr>
          <p:cNvSpPr/>
          <p:nvPr/>
        </p:nvSpPr>
        <p:spPr>
          <a:xfrm>
            <a:off x="7837488" y="3802148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8CECDAF-ADD6-4EE0-8789-13C33BC3D6AF}"/>
              </a:ext>
            </a:extLst>
          </p:cNvPr>
          <p:cNvSpPr/>
          <p:nvPr/>
        </p:nvSpPr>
        <p:spPr>
          <a:xfrm>
            <a:off x="7837487" y="449415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EFE5212-49BE-4C12-8572-2FB5CCE79705}"/>
              </a:ext>
            </a:extLst>
          </p:cNvPr>
          <p:cNvSpPr/>
          <p:nvPr/>
        </p:nvSpPr>
        <p:spPr>
          <a:xfrm>
            <a:off x="7837486" y="5186162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D1FC211-0EAD-43E4-AB86-59C5CD38D228}"/>
              </a:ext>
            </a:extLst>
          </p:cNvPr>
          <p:cNvSpPr/>
          <p:nvPr/>
        </p:nvSpPr>
        <p:spPr>
          <a:xfrm>
            <a:off x="7837485" y="587602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1447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MY_001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메인</a:t>
            </a:r>
            <a:r>
              <a:rPr lang="en-US" altLang="ko-KR"/>
              <a:t>&gt;</a:t>
            </a:r>
            <a:r>
              <a:rPr lang="ko-KR" altLang="en-US"/>
              <a:t>설정</a:t>
            </a:r>
            <a:r>
              <a:rPr lang="en-US" altLang="ko-KR"/>
              <a:t>&gt;</a:t>
            </a:r>
            <a:r>
              <a:rPr lang="ko-KR" altLang="en-US"/>
              <a:t>내 정보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</a:t>
            </a:r>
            <a:r>
              <a:rPr lang="en-US" altLang="ko-KR"/>
              <a:t>_013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MY_002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MY_011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57A0C2-DC80-42F3-9E5A-555DC933F5FE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480F73-B697-4B5A-81AB-D269703857E3}"/>
              </a:ext>
            </a:extLst>
          </p:cNvPr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017EC29-362A-4CF1-8481-D63B5ECE96FE}"/>
              </a:ext>
            </a:extLst>
          </p:cNvPr>
          <p:cNvSpPr/>
          <p:nvPr/>
        </p:nvSpPr>
        <p:spPr>
          <a:xfrm>
            <a:off x="8422278" y="1644550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56BA6DE-17CC-4ADD-B768-5F0DB9294F86}"/>
              </a:ext>
            </a:extLst>
          </p:cNvPr>
          <p:cNvSpPr/>
          <p:nvPr/>
        </p:nvSpPr>
        <p:spPr>
          <a:xfrm>
            <a:off x="8846775" y="1644550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639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MAIN_002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&gt;LOGIN&gt;</a:t>
            </a:r>
            <a:r>
              <a:rPr lang="ko-KR" altLang="en-US" dirty="0"/>
              <a:t>메인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95613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MY_002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메인</a:t>
            </a:r>
            <a:r>
              <a:rPr lang="en-US" altLang="ko-KR"/>
              <a:t>&gt;</a:t>
            </a:r>
            <a:r>
              <a:rPr lang="ko-KR" altLang="en-US"/>
              <a:t>설정</a:t>
            </a:r>
            <a:r>
              <a:rPr lang="en-US" altLang="ko-KR"/>
              <a:t>&gt;</a:t>
            </a:r>
            <a:r>
              <a:rPr lang="ko-KR" altLang="en-US"/>
              <a:t>내 정보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</a:t>
            </a:r>
            <a:r>
              <a:rPr lang="en-US" altLang="ko-KR"/>
              <a:t>_013_01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클릭한 경우 변경된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중복확인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57A0C2-DC80-42F3-9E5A-555DC933F5FE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4159ED8-5604-4FD2-9111-1234B2A94995}"/>
              </a:ext>
            </a:extLst>
          </p:cNvPr>
          <p:cNvSpPr/>
          <p:nvPr/>
        </p:nvSpPr>
        <p:spPr>
          <a:xfrm>
            <a:off x="7783033" y="1906188"/>
            <a:ext cx="435934" cy="448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D947A0C-609F-48FD-9E34-AADD36A0D410}"/>
              </a:ext>
            </a:extLst>
          </p:cNvPr>
          <p:cNvSpPr/>
          <p:nvPr/>
        </p:nvSpPr>
        <p:spPr>
          <a:xfrm>
            <a:off x="4516912" y="3774059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1025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MY_003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메인</a:t>
            </a:r>
            <a:r>
              <a:rPr lang="en-US" altLang="ko-KR"/>
              <a:t>&gt;</a:t>
            </a:r>
            <a:r>
              <a:rPr lang="ko-KR" altLang="en-US"/>
              <a:t>설정</a:t>
            </a:r>
            <a:r>
              <a:rPr lang="en-US" altLang="ko-KR"/>
              <a:t>&gt;</a:t>
            </a:r>
            <a:r>
              <a:rPr lang="ko-KR" altLang="en-US"/>
              <a:t>내 정보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NO_013_02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54BEB28-597D-4B13-A40F-77D45094FA35}"/>
              </a:ext>
            </a:extLst>
          </p:cNvPr>
          <p:cNvSpPr/>
          <p:nvPr/>
        </p:nvSpPr>
        <p:spPr>
          <a:xfrm>
            <a:off x="7783033" y="1906188"/>
            <a:ext cx="435934" cy="448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008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MY_004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메인</a:t>
            </a:r>
            <a:r>
              <a:rPr lang="en-US" altLang="ko-KR"/>
              <a:t>&gt;</a:t>
            </a:r>
            <a:r>
              <a:rPr lang="ko-KR" altLang="en-US"/>
              <a:t>설정</a:t>
            </a:r>
            <a:r>
              <a:rPr lang="en-US" altLang="ko-KR"/>
              <a:t>&gt;</a:t>
            </a:r>
            <a:r>
              <a:rPr lang="ko-KR" altLang="en-US"/>
              <a:t>내 정보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NO_013_03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현재 비밀번호 입력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새 비밀번호 입력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새 비밀번호 확인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57A0C2-DC80-42F3-9E5A-555DC933F5FE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480F73-B697-4B5A-81AB-D269703857E3}"/>
              </a:ext>
            </a:extLst>
          </p:cNvPr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483AE2-5595-4255-8EE0-ACC3341AE85E}"/>
              </a:ext>
            </a:extLst>
          </p:cNvPr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A8914D0-D89C-470D-824F-C9696150D4DE}"/>
              </a:ext>
            </a:extLst>
          </p:cNvPr>
          <p:cNvSpPr/>
          <p:nvPr/>
        </p:nvSpPr>
        <p:spPr>
          <a:xfrm>
            <a:off x="7783033" y="1906188"/>
            <a:ext cx="435934" cy="448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59EA9CC-CAF2-458C-90DA-8991EC198046}"/>
              </a:ext>
            </a:extLst>
          </p:cNvPr>
          <p:cNvSpPr/>
          <p:nvPr/>
        </p:nvSpPr>
        <p:spPr>
          <a:xfrm>
            <a:off x="4655024" y="3136646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9B2A270-FBE5-41D2-A627-45CA5B241695}"/>
              </a:ext>
            </a:extLst>
          </p:cNvPr>
          <p:cNvSpPr/>
          <p:nvPr/>
        </p:nvSpPr>
        <p:spPr>
          <a:xfrm>
            <a:off x="4655023" y="3937632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766C4F0-1088-4723-B37B-4689D808773B}"/>
              </a:ext>
            </a:extLst>
          </p:cNvPr>
          <p:cNvSpPr/>
          <p:nvPr/>
        </p:nvSpPr>
        <p:spPr>
          <a:xfrm>
            <a:off x="4895064" y="4372378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4399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MY_005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메인</a:t>
            </a:r>
            <a:r>
              <a:rPr lang="en-US" altLang="ko-KR"/>
              <a:t>&gt;</a:t>
            </a:r>
            <a:r>
              <a:rPr lang="ko-KR" altLang="en-US"/>
              <a:t>설정</a:t>
            </a:r>
            <a:r>
              <a:rPr lang="en-US" altLang="ko-KR"/>
              <a:t>&gt;</a:t>
            </a:r>
            <a:r>
              <a:rPr lang="ko-KR" altLang="en-US"/>
              <a:t>내 정보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NO_013_04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EB59DD1-37DC-48EC-BAC1-AE17E73219F4}"/>
              </a:ext>
            </a:extLst>
          </p:cNvPr>
          <p:cNvSpPr/>
          <p:nvPr/>
        </p:nvSpPr>
        <p:spPr>
          <a:xfrm>
            <a:off x="7783033" y="1906188"/>
            <a:ext cx="435934" cy="448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7613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MY_006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메인</a:t>
            </a:r>
            <a:r>
              <a:rPr lang="en-US" altLang="ko-KR"/>
              <a:t>&gt;</a:t>
            </a:r>
            <a:r>
              <a:rPr lang="ko-KR" altLang="en-US"/>
              <a:t>설정</a:t>
            </a:r>
            <a:r>
              <a:rPr lang="en-US" altLang="ko-KR"/>
              <a:t>&gt;</a:t>
            </a:r>
            <a:r>
              <a:rPr lang="ko-KR" altLang="en-US"/>
              <a:t>내 정보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NO_013_05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9ECA127-1A75-4209-B660-8BEA181D2203}"/>
              </a:ext>
            </a:extLst>
          </p:cNvPr>
          <p:cNvSpPr/>
          <p:nvPr/>
        </p:nvSpPr>
        <p:spPr>
          <a:xfrm>
            <a:off x="7783033" y="1906188"/>
            <a:ext cx="435934" cy="448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2931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MY_007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메인</a:t>
            </a:r>
            <a:r>
              <a:rPr lang="en-US" altLang="ko-KR"/>
              <a:t>&gt;</a:t>
            </a:r>
            <a:r>
              <a:rPr lang="ko-KR" altLang="en-US"/>
              <a:t>설정</a:t>
            </a:r>
            <a:r>
              <a:rPr lang="en-US" altLang="ko-KR"/>
              <a:t>&gt;</a:t>
            </a:r>
            <a:r>
              <a:rPr lang="ko-KR" altLang="en-US"/>
              <a:t>내 정보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NO_013_06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B7FD166-AF64-474D-846A-4E3B0C0AA440}"/>
              </a:ext>
            </a:extLst>
          </p:cNvPr>
          <p:cNvSpPr/>
          <p:nvPr/>
        </p:nvSpPr>
        <p:spPr>
          <a:xfrm>
            <a:off x="7783033" y="1906188"/>
            <a:ext cx="435934" cy="448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4102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MY_008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메인</a:t>
            </a:r>
            <a:r>
              <a:rPr lang="en-US" altLang="ko-KR"/>
              <a:t>&gt;</a:t>
            </a:r>
            <a:r>
              <a:rPr lang="ko-KR" altLang="en-US"/>
              <a:t>설정</a:t>
            </a:r>
            <a:r>
              <a:rPr lang="en-US" altLang="ko-KR"/>
              <a:t>&gt;</a:t>
            </a:r>
            <a:r>
              <a:rPr lang="ko-KR" altLang="en-US"/>
              <a:t>내 정보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NO_013_07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KAKAO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연결 안 되어있는 경우 버튼 활성화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57A0C2-DC80-42F3-9E5A-555DC933F5FE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9EFC281-ADBF-45DD-BDC9-CD7AC6356E74}"/>
              </a:ext>
            </a:extLst>
          </p:cNvPr>
          <p:cNvSpPr/>
          <p:nvPr/>
        </p:nvSpPr>
        <p:spPr>
          <a:xfrm>
            <a:off x="7783033" y="1906188"/>
            <a:ext cx="435934" cy="448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B040B79-175F-4F22-A30F-D940FA54FDD5}"/>
              </a:ext>
            </a:extLst>
          </p:cNvPr>
          <p:cNvSpPr/>
          <p:nvPr/>
        </p:nvSpPr>
        <p:spPr>
          <a:xfrm>
            <a:off x="6941024" y="5241892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8160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MY_009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메인</a:t>
            </a:r>
            <a:r>
              <a:rPr lang="en-US" altLang="ko-KR"/>
              <a:t>&gt;</a:t>
            </a:r>
            <a:r>
              <a:rPr lang="ko-KR" altLang="en-US"/>
              <a:t>설정</a:t>
            </a:r>
            <a:r>
              <a:rPr lang="en-US" altLang="ko-KR"/>
              <a:t>&gt;</a:t>
            </a:r>
            <a:r>
              <a:rPr lang="ko-KR" altLang="en-US"/>
              <a:t>내 정보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NO_013_08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KAKAO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연결 되어있는 경우 비활성화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57A0C2-DC80-42F3-9E5A-555DC933F5FE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DE34E31-2CB4-4DFA-89C6-CC59F3194551}"/>
              </a:ext>
            </a:extLst>
          </p:cNvPr>
          <p:cNvSpPr/>
          <p:nvPr/>
        </p:nvSpPr>
        <p:spPr>
          <a:xfrm>
            <a:off x="7783033" y="1906188"/>
            <a:ext cx="435934" cy="448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79DB66E-4B99-4D3A-B267-2D811B8C1CE2}"/>
              </a:ext>
            </a:extLst>
          </p:cNvPr>
          <p:cNvSpPr/>
          <p:nvPr/>
        </p:nvSpPr>
        <p:spPr>
          <a:xfrm>
            <a:off x="6941024" y="5241892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62B5AA9-0F2C-4DD3-A4B3-23EDC7B174B8}"/>
              </a:ext>
            </a:extLst>
          </p:cNvPr>
          <p:cNvSpPr/>
          <p:nvPr/>
        </p:nvSpPr>
        <p:spPr>
          <a:xfrm>
            <a:off x="8383508" y="162996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EF09B4-8D71-4C0A-B101-16B8E9D3997D}"/>
              </a:ext>
            </a:extLst>
          </p:cNvPr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MY_010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EDB48F-D2C7-4000-99E4-B947DB79628B}"/>
              </a:ext>
            </a:extLst>
          </p:cNvPr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AC927A4-EEBF-465F-A18F-0A3AFF02BD91}"/>
              </a:ext>
            </a:extLst>
          </p:cNvPr>
          <p:cNvSpPr/>
          <p:nvPr/>
        </p:nvSpPr>
        <p:spPr>
          <a:xfrm>
            <a:off x="8805811" y="1629189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998243-054A-4DC5-A1C7-B442D867227C}"/>
              </a:ext>
            </a:extLst>
          </p:cNvPr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MY_011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0CC76F-5BAE-4A6C-A6F9-447A2919A55C}"/>
              </a:ext>
            </a:extLst>
          </p:cNvPr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059329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MY_010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메인</a:t>
            </a:r>
            <a:r>
              <a:rPr lang="en-US" altLang="ko-KR"/>
              <a:t>&gt;</a:t>
            </a:r>
            <a:r>
              <a:rPr lang="ko-KR" altLang="en-US"/>
              <a:t>설정</a:t>
            </a:r>
            <a:r>
              <a:rPr lang="en-US" altLang="ko-KR"/>
              <a:t>&gt;</a:t>
            </a:r>
            <a:r>
              <a:rPr lang="ko-KR" altLang="en-US"/>
              <a:t>내 정보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NO_013_09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56941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MY_011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메인</a:t>
            </a:r>
            <a:r>
              <a:rPr lang="en-US" altLang="ko-KR"/>
              <a:t>&gt;</a:t>
            </a:r>
            <a:r>
              <a:rPr lang="ko-KR" altLang="en-US"/>
              <a:t>설정</a:t>
            </a:r>
            <a:r>
              <a:rPr lang="en-US" altLang="ko-KR"/>
              <a:t>&gt;</a:t>
            </a:r>
            <a:r>
              <a:rPr lang="ko-KR" altLang="en-US"/>
              <a:t>내 정보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NO_013_10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MY_012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57A0C2-DC80-42F3-9E5A-555DC933F5FE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E25A4EB-AF35-43DF-B117-D2CCF2096576}"/>
              </a:ext>
            </a:extLst>
          </p:cNvPr>
          <p:cNvSpPr/>
          <p:nvPr/>
        </p:nvSpPr>
        <p:spPr>
          <a:xfrm>
            <a:off x="6451926" y="3556314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141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SIGN_001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&gt;LOGIN&gt;SIGN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NO_004_01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입력 후 클릭하면 중복되는지 안되는지 확인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PW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입력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EMAIL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입력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819014" y="245974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NAME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입력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57A0C2-DC80-42F3-9E5A-555DC933F5FE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480F73-B697-4B5A-81AB-D269703857E3}"/>
              </a:ext>
            </a:extLst>
          </p:cNvPr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483AE2-5595-4255-8EE0-ACC3341AE85E}"/>
              </a:ext>
            </a:extLst>
          </p:cNvPr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C739BC-1A0F-43D5-8EBA-7FFAA1936E6C}"/>
              </a:ext>
            </a:extLst>
          </p:cNvPr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595E67E-6238-447F-AED8-69FFFC90FFB3}"/>
              </a:ext>
            </a:extLst>
          </p:cNvPr>
          <p:cNvSpPr/>
          <p:nvPr/>
        </p:nvSpPr>
        <p:spPr>
          <a:xfrm>
            <a:off x="6567266" y="2921202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348E868-E01B-4CAC-B22F-77C7BEB0E224}"/>
              </a:ext>
            </a:extLst>
          </p:cNvPr>
          <p:cNvSpPr/>
          <p:nvPr/>
        </p:nvSpPr>
        <p:spPr>
          <a:xfrm>
            <a:off x="1860587" y="3774059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EFBC28A-E195-4552-8DA4-BB6969E988A1}"/>
              </a:ext>
            </a:extLst>
          </p:cNvPr>
          <p:cNvSpPr/>
          <p:nvPr/>
        </p:nvSpPr>
        <p:spPr>
          <a:xfrm>
            <a:off x="1860586" y="473453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0F3983D-5A5A-4560-BDED-C584A832BAB4}"/>
              </a:ext>
            </a:extLst>
          </p:cNvPr>
          <p:cNvSpPr/>
          <p:nvPr/>
        </p:nvSpPr>
        <p:spPr>
          <a:xfrm>
            <a:off x="1859670" y="5520720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8083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MY_012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메인</a:t>
            </a:r>
            <a:r>
              <a:rPr lang="en-US" altLang="ko-KR"/>
              <a:t>&gt;</a:t>
            </a:r>
            <a:r>
              <a:rPr lang="ko-KR" altLang="en-US"/>
              <a:t>설정</a:t>
            </a:r>
            <a:r>
              <a:rPr lang="en-US" altLang="ko-KR"/>
              <a:t>&gt;</a:t>
            </a:r>
            <a:r>
              <a:rPr lang="ko-KR" altLang="en-US"/>
              <a:t>내 정보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NO_013_11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31888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DAY_001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설정</a:t>
            </a:r>
            <a:r>
              <a:rPr lang="en-US" altLang="ko-KR" dirty="0"/>
              <a:t>&gt;</a:t>
            </a:r>
            <a:r>
              <a:rPr lang="ko-KR" altLang="en-US" dirty="0"/>
              <a:t>디데이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NO_014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DAY_002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57A0C2-DC80-42F3-9E5A-555DC933F5FE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B91546D-D881-425B-8CA3-A0C29903D668}"/>
              </a:ext>
            </a:extLst>
          </p:cNvPr>
          <p:cNvSpPr/>
          <p:nvPr/>
        </p:nvSpPr>
        <p:spPr>
          <a:xfrm>
            <a:off x="8677239" y="166822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6898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DAY_002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설정</a:t>
            </a:r>
            <a:r>
              <a:rPr lang="en-US" altLang="ko-KR" dirty="0"/>
              <a:t>&gt;</a:t>
            </a:r>
            <a:r>
              <a:rPr lang="ko-KR" altLang="en-US" dirty="0"/>
              <a:t>디데이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NO_014_01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DAY_003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디데이 내용 입력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DAY_005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57A0C2-DC80-42F3-9E5A-555DC933F5FE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480F73-B697-4B5A-81AB-D269703857E3}"/>
              </a:ext>
            </a:extLst>
          </p:cNvPr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483AE2-5595-4255-8EE0-ACC3341AE85E}"/>
              </a:ext>
            </a:extLst>
          </p:cNvPr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A2B49DF-266C-4312-A05D-76F798A46422}"/>
              </a:ext>
            </a:extLst>
          </p:cNvPr>
          <p:cNvSpPr/>
          <p:nvPr/>
        </p:nvSpPr>
        <p:spPr>
          <a:xfrm>
            <a:off x="2192338" y="253707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6D5D5C0-3543-4B56-901C-CF5D71EDDDBE}"/>
              </a:ext>
            </a:extLst>
          </p:cNvPr>
          <p:cNvSpPr/>
          <p:nvPr/>
        </p:nvSpPr>
        <p:spPr>
          <a:xfrm>
            <a:off x="2428875" y="324825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BCE2A02-7510-4D8D-9848-C571987370B6}"/>
              </a:ext>
            </a:extLst>
          </p:cNvPr>
          <p:cNvSpPr/>
          <p:nvPr/>
        </p:nvSpPr>
        <p:spPr>
          <a:xfrm>
            <a:off x="6096000" y="3983578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9044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DAY_003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설정</a:t>
            </a:r>
            <a:r>
              <a:rPr lang="en-US" altLang="ko-KR" dirty="0"/>
              <a:t>&gt;</a:t>
            </a:r>
            <a:r>
              <a:rPr lang="ko-KR" altLang="en-US" dirty="0"/>
              <a:t>디데이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NO_014_02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디데이 태그 선택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57A0C2-DC80-42F3-9E5A-555DC933F5FE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61D0774-4AF7-46E2-9DAC-6D9B65655882}"/>
              </a:ext>
            </a:extLst>
          </p:cNvPr>
          <p:cNvSpPr/>
          <p:nvPr/>
        </p:nvSpPr>
        <p:spPr>
          <a:xfrm>
            <a:off x="3698094" y="315277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7916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DAY_004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설정</a:t>
            </a:r>
            <a:r>
              <a:rPr lang="en-US" altLang="ko-KR" dirty="0"/>
              <a:t>&gt;</a:t>
            </a:r>
            <a:r>
              <a:rPr lang="ko-KR" altLang="en-US" dirty="0"/>
              <a:t>디데이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NO_014_03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2495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DAY_005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설정</a:t>
            </a:r>
            <a:r>
              <a:rPr lang="en-US" altLang="ko-KR" dirty="0"/>
              <a:t>&gt;</a:t>
            </a:r>
            <a:r>
              <a:rPr lang="ko-KR" altLang="en-US" dirty="0"/>
              <a:t>디데이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NO_014_04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디데이 날짜 선택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57A0C2-DC80-42F3-9E5A-555DC933F5FE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1617BFC-6BEE-4D87-A76F-D7DB39758642}"/>
              </a:ext>
            </a:extLst>
          </p:cNvPr>
          <p:cNvSpPr/>
          <p:nvPr/>
        </p:nvSpPr>
        <p:spPr>
          <a:xfrm>
            <a:off x="3155833" y="4649946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3938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DAY_006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설정</a:t>
            </a:r>
            <a:r>
              <a:rPr lang="en-US" altLang="ko-KR" dirty="0"/>
              <a:t>&gt;</a:t>
            </a:r>
            <a:r>
              <a:rPr lang="ko-KR" altLang="en-US" dirty="0"/>
              <a:t>디데이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NO_014_05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86FA6B2-D4CC-4164-BE06-2B81EA8F104E}"/>
              </a:ext>
            </a:extLst>
          </p:cNvPr>
          <p:cNvSpPr/>
          <p:nvPr/>
        </p:nvSpPr>
        <p:spPr>
          <a:xfrm>
            <a:off x="6611414" y="217408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455437-5D99-4D70-A6BC-562BED5E014C}"/>
              </a:ext>
            </a:extLst>
          </p:cNvPr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DAY_007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FE0614-E461-40A9-A267-A18B9FF87D7E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715385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DAY_007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설정</a:t>
            </a:r>
            <a:r>
              <a:rPr lang="en-US" altLang="ko-KR" dirty="0"/>
              <a:t>&gt;</a:t>
            </a:r>
            <a:r>
              <a:rPr lang="ko-KR" altLang="en-US" dirty="0"/>
              <a:t>디데이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NO_014_06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DAY_008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57A0C2-DC80-42F3-9E5A-555DC933F5FE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169B4D4-9582-4DE8-A5E6-7CC0039724C3}"/>
              </a:ext>
            </a:extLst>
          </p:cNvPr>
          <p:cNvSpPr/>
          <p:nvPr/>
        </p:nvSpPr>
        <p:spPr>
          <a:xfrm>
            <a:off x="2932549" y="309950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6351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DAY_008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설정</a:t>
            </a:r>
            <a:r>
              <a:rPr lang="en-US" altLang="ko-KR" dirty="0"/>
              <a:t>&gt;</a:t>
            </a:r>
            <a:r>
              <a:rPr lang="ko-KR" altLang="en-US" dirty="0"/>
              <a:t>디데이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NO_014_07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DAY_009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DAY_010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수정 후 버튼 클릭하면 수정완료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57A0C2-DC80-42F3-9E5A-555DC933F5FE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480F73-B697-4B5A-81AB-D269703857E3}"/>
              </a:ext>
            </a:extLst>
          </p:cNvPr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483AE2-5595-4255-8EE0-ACC3341AE85E}"/>
              </a:ext>
            </a:extLst>
          </p:cNvPr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714BE4AF-8CD2-4589-880D-DECEBAD47D57}"/>
              </a:ext>
            </a:extLst>
          </p:cNvPr>
          <p:cNvSpPr/>
          <p:nvPr/>
        </p:nvSpPr>
        <p:spPr>
          <a:xfrm>
            <a:off x="6096000" y="197221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A568E0C-26D1-4C65-AA2C-102B22D000A8}"/>
              </a:ext>
            </a:extLst>
          </p:cNvPr>
          <p:cNvSpPr/>
          <p:nvPr/>
        </p:nvSpPr>
        <p:spPr>
          <a:xfrm>
            <a:off x="6519541" y="1972214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BD3E097-A8F8-478F-9B4E-DA6FF39808AA}"/>
              </a:ext>
            </a:extLst>
          </p:cNvPr>
          <p:cNvSpPr/>
          <p:nvPr/>
        </p:nvSpPr>
        <p:spPr>
          <a:xfrm>
            <a:off x="6943082" y="1972214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1948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DAY_009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설정</a:t>
            </a:r>
            <a:r>
              <a:rPr lang="en-US" altLang="ko-KR" dirty="0"/>
              <a:t>&gt;</a:t>
            </a:r>
            <a:r>
              <a:rPr lang="ko-KR" altLang="en-US" dirty="0"/>
              <a:t>디데이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NO_014_08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0299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SIGN_002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&gt;LOGIN&gt;SIGN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NO_004_02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67695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DAY_010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설정</a:t>
            </a:r>
            <a:r>
              <a:rPr lang="en-US" altLang="ko-KR" dirty="0"/>
              <a:t>&gt;</a:t>
            </a:r>
            <a:r>
              <a:rPr lang="ko-KR" altLang="en-US" dirty="0"/>
              <a:t>디데이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NO_014_09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26813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TAG_001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설정</a:t>
            </a:r>
            <a:r>
              <a:rPr lang="en-US" altLang="ko-KR" dirty="0"/>
              <a:t>&gt;</a:t>
            </a:r>
            <a:r>
              <a:rPr lang="ko-KR" altLang="en-US" dirty="0"/>
              <a:t>태그설정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NO_015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TAG_002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TAG_003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TAG_006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57A0C2-DC80-42F3-9E5A-555DC933F5FE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480F73-B697-4B5A-81AB-D269703857E3}"/>
              </a:ext>
            </a:extLst>
          </p:cNvPr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483AE2-5595-4255-8EE0-ACC3341AE85E}"/>
              </a:ext>
            </a:extLst>
          </p:cNvPr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4B48505-F1F8-4839-A4DB-B28CA1032F12}"/>
              </a:ext>
            </a:extLst>
          </p:cNvPr>
          <p:cNvSpPr/>
          <p:nvPr/>
        </p:nvSpPr>
        <p:spPr>
          <a:xfrm>
            <a:off x="8243777" y="1631117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416DFED-C1E7-4251-97F7-FE2F37AB37A2}"/>
              </a:ext>
            </a:extLst>
          </p:cNvPr>
          <p:cNvSpPr/>
          <p:nvPr/>
        </p:nvSpPr>
        <p:spPr>
          <a:xfrm>
            <a:off x="8686066" y="1629189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C1BA0F6-693A-4BFC-8694-C6E1363C52E2}"/>
              </a:ext>
            </a:extLst>
          </p:cNvPr>
          <p:cNvSpPr/>
          <p:nvPr/>
        </p:nvSpPr>
        <p:spPr>
          <a:xfrm>
            <a:off x="7837488" y="3028924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2947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TAG_002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설정</a:t>
            </a:r>
            <a:r>
              <a:rPr lang="en-US" altLang="ko-KR" dirty="0"/>
              <a:t>&gt;</a:t>
            </a:r>
            <a:r>
              <a:rPr lang="ko-KR" altLang="en-US" dirty="0"/>
              <a:t>태그설정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NO_015_01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위아래로 이동 가능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57A0C2-DC80-42F3-9E5A-555DC933F5FE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CAFA904-D7F6-414B-88C3-C5AEE32427C3}"/>
              </a:ext>
            </a:extLst>
          </p:cNvPr>
          <p:cNvSpPr/>
          <p:nvPr/>
        </p:nvSpPr>
        <p:spPr>
          <a:xfrm>
            <a:off x="7837488" y="3694426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6773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TAG_003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설정</a:t>
            </a:r>
            <a:r>
              <a:rPr lang="en-US" altLang="ko-KR" dirty="0"/>
              <a:t>&gt;</a:t>
            </a:r>
            <a:r>
              <a:rPr lang="ko-KR" altLang="en-US" dirty="0"/>
              <a:t>태그설정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NO_015_02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TAG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NAME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선정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COLOR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선택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57A0C2-DC80-42F3-9E5A-555DC933F5FE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480F73-B697-4B5A-81AB-D269703857E3}"/>
              </a:ext>
            </a:extLst>
          </p:cNvPr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C017325-59E4-467C-87B8-322A5147ACD5}"/>
              </a:ext>
            </a:extLst>
          </p:cNvPr>
          <p:cNvSpPr/>
          <p:nvPr/>
        </p:nvSpPr>
        <p:spPr>
          <a:xfrm>
            <a:off x="3990754" y="315169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CED3A70-5918-4214-8FD9-0AA4AE859C37}"/>
              </a:ext>
            </a:extLst>
          </p:cNvPr>
          <p:cNvSpPr/>
          <p:nvPr/>
        </p:nvSpPr>
        <p:spPr>
          <a:xfrm>
            <a:off x="3430773" y="3556314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7039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TAG_004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설정</a:t>
            </a:r>
            <a:r>
              <a:rPr lang="en-US" altLang="ko-KR" dirty="0"/>
              <a:t>&gt;</a:t>
            </a:r>
            <a:r>
              <a:rPr lang="ko-KR" altLang="en-US" dirty="0"/>
              <a:t>태그설정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NO_015_03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TAG_005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57A0C2-DC80-42F3-9E5A-555DC933F5FE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7DECA7D-AC3D-4FDF-8B9C-07E144C1713F}"/>
              </a:ext>
            </a:extLst>
          </p:cNvPr>
          <p:cNvSpPr/>
          <p:nvPr/>
        </p:nvSpPr>
        <p:spPr>
          <a:xfrm>
            <a:off x="6574466" y="2301929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4067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TAG_005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설정</a:t>
            </a:r>
            <a:r>
              <a:rPr lang="en-US" altLang="ko-KR" dirty="0"/>
              <a:t>&gt;</a:t>
            </a:r>
            <a:r>
              <a:rPr lang="ko-KR" altLang="en-US" dirty="0"/>
              <a:t>태그설정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NO_015_04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52584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TAG_005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설정</a:t>
            </a:r>
            <a:r>
              <a:rPr lang="en-US" altLang="ko-KR" dirty="0"/>
              <a:t>&gt;</a:t>
            </a:r>
            <a:r>
              <a:rPr lang="ko-KR" altLang="en-US" dirty="0"/>
              <a:t>태그설정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NO_015_05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TAG_006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TAG_007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TAG_008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57A0C2-DC80-42F3-9E5A-555DC933F5FE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480F73-B697-4B5A-81AB-D269703857E3}"/>
              </a:ext>
            </a:extLst>
          </p:cNvPr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483AE2-5595-4255-8EE0-ACC3341AE85E}"/>
              </a:ext>
            </a:extLst>
          </p:cNvPr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0C83895-3B77-4DA7-ACA1-0BFE89759FBC}"/>
              </a:ext>
            </a:extLst>
          </p:cNvPr>
          <p:cNvSpPr/>
          <p:nvPr/>
        </p:nvSpPr>
        <p:spPr>
          <a:xfrm>
            <a:off x="4075814" y="3101706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32F5681-872C-40BD-A3CD-09B5D7BFB4B8}"/>
              </a:ext>
            </a:extLst>
          </p:cNvPr>
          <p:cNvSpPr/>
          <p:nvPr/>
        </p:nvSpPr>
        <p:spPr>
          <a:xfrm>
            <a:off x="4075814" y="360981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7F61798-FDF5-4D28-918F-3170BB603E25}"/>
              </a:ext>
            </a:extLst>
          </p:cNvPr>
          <p:cNvSpPr/>
          <p:nvPr/>
        </p:nvSpPr>
        <p:spPr>
          <a:xfrm>
            <a:off x="4079137" y="4051058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0508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TAG_006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설정</a:t>
            </a:r>
            <a:r>
              <a:rPr lang="en-US" altLang="ko-KR" dirty="0"/>
              <a:t>&gt;</a:t>
            </a:r>
            <a:r>
              <a:rPr lang="ko-KR" altLang="en-US" dirty="0"/>
              <a:t>태그설정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NO_015_06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태그 이름 변경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57A0C2-DC80-42F3-9E5A-555DC933F5FE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1E73C77-B5A9-4E12-A944-94A5514BC48C}"/>
              </a:ext>
            </a:extLst>
          </p:cNvPr>
          <p:cNvSpPr/>
          <p:nvPr/>
        </p:nvSpPr>
        <p:spPr>
          <a:xfrm>
            <a:off x="2468563" y="315277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4758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TAG_007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설정</a:t>
            </a:r>
            <a:r>
              <a:rPr lang="en-US" altLang="ko-KR" dirty="0"/>
              <a:t>&gt;</a:t>
            </a:r>
            <a:r>
              <a:rPr lang="ko-KR" altLang="en-US" dirty="0"/>
              <a:t>태그설정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NO_015_07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태그색상 선택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57A0C2-DC80-42F3-9E5A-555DC933F5FE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B69C41D-8500-48F1-8E40-01A4D32BF1BD}"/>
              </a:ext>
            </a:extLst>
          </p:cNvPr>
          <p:cNvSpPr/>
          <p:nvPr/>
        </p:nvSpPr>
        <p:spPr>
          <a:xfrm>
            <a:off x="2539050" y="3110286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0668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TAG_008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설정</a:t>
            </a:r>
            <a:r>
              <a:rPr lang="en-US" altLang="ko-KR" dirty="0"/>
              <a:t>&gt;</a:t>
            </a:r>
            <a:r>
              <a:rPr lang="ko-KR" altLang="en-US" dirty="0"/>
              <a:t>태그설정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NO_015_08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1502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SIGN_003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&gt;LOGIN&gt;SIGN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NO_004_03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87794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TRASH_001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설정</a:t>
            </a:r>
            <a:r>
              <a:rPr lang="en-US" altLang="ko-KR" dirty="0"/>
              <a:t>&gt;</a:t>
            </a:r>
            <a:r>
              <a:rPr lang="ko-KR" altLang="en-US" dirty="0"/>
              <a:t>메모 휴지통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NO_016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TRASH_002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TRASH_003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57A0C2-DC80-42F3-9E5A-555DC933F5FE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480F73-B697-4B5A-81AB-D269703857E3}"/>
              </a:ext>
            </a:extLst>
          </p:cNvPr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AE60CDD-D9F2-4F57-AD21-0E32975D711E}"/>
              </a:ext>
            </a:extLst>
          </p:cNvPr>
          <p:cNvSpPr/>
          <p:nvPr/>
        </p:nvSpPr>
        <p:spPr>
          <a:xfrm>
            <a:off x="7877665" y="207953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8753608-FBC6-4307-8A44-C9F8C9290342}"/>
              </a:ext>
            </a:extLst>
          </p:cNvPr>
          <p:cNvSpPr/>
          <p:nvPr/>
        </p:nvSpPr>
        <p:spPr>
          <a:xfrm>
            <a:off x="4287404" y="324825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3629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TRASH_002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설정</a:t>
            </a:r>
            <a:r>
              <a:rPr lang="en-US" altLang="ko-KR" dirty="0"/>
              <a:t>&gt;</a:t>
            </a:r>
            <a:r>
              <a:rPr lang="ko-KR" altLang="en-US" dirty="0"/>
              <a:t>메모 휴지통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NO_016_01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577145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TRASH_003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설정</a:t>
            </a:r>
            <a:r>
              <a:rPr lang="en-US" altLang="ko-KR" dirty="0"/>
              <a:t>&gt;</a:t>
            </a:r>
            <a:r>
              <a:rPr lang="ko-KR" altLang="en-US" dirty="0"/>
              <a:t>메모 휴지통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NO_016_02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TRASH_004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TRASH_005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57A0C2-DC80-42F3-9E5A-555DC933F5FE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480F73-B697-4B5A-81AB-D269703857E3}"/>
              </a:ext>
            </a:extLst>
          </p:cNvPr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3BBBE78-A3DD-4B78-8805-CB8FAAC92415}"/>
              </a:ext>
            </a:extLst>
          </p:cNvPr>
          <p:cNvSpPr/>
          <p:nvPr/>
        </p:nvSpPr>
        <p:spPr>
          <a:xfrm>
            <a:off x="7870457" y="1714444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58906FD-6F45-4AC5-AE0F-3A1A406B32D9}"/>
              </a:ext>
            </a:extLst>
          </p:cNvPr>
          <p:cNvSpPr/>
          <p:nvPr/>
        </p:nvSpPr>
        <p:spPr>
          <a:xfrm>
            <a:off x="8485478" y="169177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1054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TRASH_004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설정</a:t>
            </a:r>
            <a:r>
              <a:rPr lang="en-US" altLang="ko-KR" dirty="0"/>
              <a:t>&gt;</a:t>
            </a:r>
            <a:r>
              <a:rPr lang="ko-KR" altLang="en-US" dirty="0"/>
              <a:t>메모 휴지통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NO_016_03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21101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TRASH_005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설정</a:t>
            </a:r>
            <a:r>
              <a:rPr lang="en-US" altLang="ko-KR" dirty="0"/>
              <a:t>&gt;</a:t>
            </a:r>
            <a:r>
              <a:rPr lang="ko-KR" altLang="en-US" dirty="0"/>
              <a:t>메모 휴지통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NO_016_04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341057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NOTICE_001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설정</a:t>
            </a:r>
            <a:r>
              <a:rPr lang="en-US" altLang="ko-KR" dirty="0"/>
              <a:t>&gt;</a:t>
            </a:r>
            <a:r>
              <a:rPr lang="ko-KR" altLang="en-US" dirty="0"/>
              <a:t>공지사항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NO_017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NOTICE_002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57A0C2-DC80-42F3-9E5A-555DC933F5FE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F5492D4-BB61-43F6-8D4E-FF4F802927AA}"/>
              </a:ext>
            </a:extLst>
          </p:cNvPr>
          <p:cNvSpPr/>
          <p:nvPr/>
        </p:nvSpPr>
        <p:spPr>
          <a:xfrm>
            <a:off x="8113713" y="3325197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9994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6696C4-1265-40AD-A96C-637783653204}"/>
              </a:ext>
            </a:extLst>
          </p:cNvPr>
          <p:cNvSpPr/>
          <p:nvPr/>
        </p:nvSpPr>
        <p:spPr>
          <a:xfrm>
            <a:off x="209550" y="620484"/>
            <a:ext cx="9167175" cy="5962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NOTICE_002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설정</a:t>
            </a:r>
            <a:r>
              <a:rPr lang="en-US" altLang="ko-KR" dirty="0"/>
              <a:t>&gt;</a:t>
            </a:r>
            <a:r>
              <a:rPr lang="ko-KR" altLang="en-US" dirty="0"/>
              <a:t>공지사항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NO_017_01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2400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</TotalTime>
  <Words>2130</Words>
  <Application>Microsoft Office PowerPoint</Application>
  <PresentationFormat>와이드스크린</PresentationFormat>
  <Paragraphs>768</Paragraphs>
  <Slides>96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96</vt:i4>
      </vt:variant>
    </vt:vector>
  </HeadingPairs>
  <TitlesOfParts>
    <vt:vector size="104" baseType="lpstr">
      <vt:lpstr>KoPub돋움체 Bold</vt:lpstr>
      <vt:lpstr>KoPub돋움체 Medium</vt:lpstr>
      <vt:lpstr>나눔고딕</vt:lpstr>
      <vt:lpstr>나눔고딕 ExtraBold</vt:lpstr>
      <vt:lpstr>맑은 고딕</vt:lpstr>
      <vt:lpstr>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크레벅스</dc:creator>
  <cp:lastModifiedBy>sodlfma4869@naver.com</cp:lastModifiedBy>
  <cp:revision>119</cp:revision>
  <dcterms:created xsi:type="dcterms:W3CDTF">2017-11-01T08:16:26Z</dcterms:created>
  <dcterms:modified xsi:type="dcterms:W3CDTF">2020-06-02T11:55:16Z</dcterms:modified>
</cp:coreProperties>
</file>